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  <p:embeddedFont>
      <p:font typeface="Google Sans"/>
      <p:regular r:id="rId27"/>
      <p:bold r:id="rId28"/>
      <p:italic r:id="rId29"/>
      <p:boldItalic r:id="rId30"/>
    </p:embeddedFont>
    <p:embeddedFont>
      <p:font typeface="Google Sans Medium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631F9D2-388C-465D-B99F-C00ECC05666A}">
  <a:tblStyle styleId="{3631F9D2-388C-465D-B99F-C00ECC0566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GoogleSans-bold.fntdata"/><Relationship Id="rId27" Type="http://schemas.openxmlformats.org/officeDocument/2006/relationships/font" Target="fonts/GoogleSans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GoogleSans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GoogleSansMedium-regular.fntdata"/><Relationship Id="rId30" Type="http://schemas.openxmlformats.org/officeDocument/2006/relationships/font" Target="fonts/GoogleSans-boldItalic.fntdata"/><Relationship Id="rId11" Type="http://schemas.openxmlformats.org/officeDocument/2006/relationships/slide" Target="slides/slide5.xml"/><Relationship Id="rId33" Type="http://schemas.openxmlformats.org/officeDocument/2006/relationships/font" Target="fonts/GoogleSansMedium-italic.fntdata"/><Relationship Id="rId10" Type="http://schemas.openxmlformats.org/officeDocument/2006/relationships/slide" Target="slides/slide4.xml"/><Relationship Id="rId32" Type="http://schemas.openxmlformats.org/officeDocument/2006/relationships/font" Target="fonts/GoogleSansMedium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GoogleSansMedium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5" name="Shape 2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6" name="Google Shape;2216;g46ede8d98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7" name="Google Shape;2217;g46ede8d9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g2fc51d8ce0b_0_1077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3" name="Google Shape;2533;g2fc51d8ce0b_0_1077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8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" name="Google Shape;2539;g2fc51d8ce0b_0_1077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0" name="Google Shape;2540;g2fc51d8ce0b_0_107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c51d8ce0b_0_1077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8" name="Google Shape;2548;g2fc51d8ce0b_0_107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7" name="Shape 2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g2fc51d8ce0b_0_1078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9" name="Google Shape;2559;g2fc51d8ce0b_0_1078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3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g187623cafc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5" name="Google Shape;2585;g187623caf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2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2fc51d8ce0b_0_1078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2fc51d8ce0b_0_1078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4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2fc51d8ce0b_0_1078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2fc51d8ce0b_0_1078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2" name="Shape 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" name="Google Shape;2243;g2fc51d8ce0b_0_1074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4" name="Google Shape;2244;g2fc51d8ce0b_0_1074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2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3" name="Google Shape;2413;g2fc51d8ce0b_0_107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4" name="Google Shape;2414;g2fc51d8ce0b_0_107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2" name="Shape 2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3" name="Google Shape;2443;g2fc51d8ce0b_0_105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4" name="Google Shape;2444;g2fc51d8ce0b_0_105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0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g9b160e17f6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2" name="Google Shape;2452;g9b160e17f6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6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" name="Google Shape;2457;g2fc51d8ce0b_0_1076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8" name="Google Shape;2458;g2fc51d8ce0b_0_1076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4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g2fc51d8ce0b_0_1077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6" name="Google Shape;2476;g2fc51d8ce0b_0_1077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5" name="Shape 2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6" name="Google Shape;2506;g2fc51d8ce0b_0_1077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7" name="Google Shape;2507;g2fc51d8ce0b_0_1077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4" name="Shape 2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5" name="Google Shape;2525;g2fc51d8ce0b_0_1077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6" name="Google Shape;2526;g2fc51d8ce0b_0_1077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TITLE_3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idx="1" type="body"/>
          </p:nvPr>
        </p:nvSpPr>
        <p:spPr>
          <a:xfrm>
            <a:off x="155850" y="1143700"/>
            <a:ext cx="878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8414400" y="4796225"/>
            <a:ext cx="548700" cy="27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GSOC Roboto Lockup.jpg" id="54" name="Google Shape;5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0100" y="188800"/>
            <a:ext cx="5976375" cy="95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A">
  <p:cSld name="CUSTOM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457200" y="369858"/>
            <a:ext cx="82296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457200" y="1140271"/>
            <a:ext cx="8229600" cy="21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58" name="Google Shape;58;p15"/>
          <p:cNvGrpSpPr/>
          <p:nvPr/>
        </p:nvGrpSpPr>
        <p:grpSpPr>
          <a:xfrm>
            <a:off x="457215" y="4724396"/>
            <a:ext cx="8229591" cy="134569"/>
            <a:chOff x="914430" y="9448792"/>
            <a:chExt cx="16459182" cy="269139"/>
          </a:xfrm>
        </p:grpSpPr>
        <p:grpSp>
          <p:nvGrpSpPr>
            <p:cNvPr id="59" name="Google Shape;59;p15"/>
            <p:cNvGrpSpPr/>
            <p:nvPr/>
          </p:nvGrpSpPr>
          <p:grpSpPr>
            <a:xfrm>
              <a:off x="914430" y="9448792"/>
              <a:ext cx="2280707" cy="269139"/>
              <a:chOff x="1227925" y="771950"/>
              <a:chExt cx="5130950" cy="605350"/>
            </a:xfrm>
          </p:grpSpPr>
          <p:sp>
            <p:nvSpPr>
              <p:cNvPr id="60" name="Google Shape;60;p15"/>
              <p:cNvSpPr/>
              <p:nvPr/>
            </p:nvSpPr>
            <p:spPr>
              <a:xfrm>
                <a:off x="3439925" y="938825"/>
                <a:ext cx="194900" cy="296475"/>
              </a:xfrm>
              <a:custGeom>
                <a:rect b="b" l="l" r="r" t="t"/>
                <a:pathLst>
                  <a:path extrusionOk="0" h="11859" w="7796">
                    <a:moveTo>
                      <a:pt x="3898" y="0"/>
                    </a:moveTo>
                    <a:cubicBezTo>
                      <a:pt x="2903" y="0"/>
                      <a:pt x="2074" y="291"/>
                      <a:pt x="1410" y="871"/>
                    </a:cubicBezTo>
                    <a:cubicBezTo>
                      <a:pt x="747" y="1452"/>
                      <a:pt x="415" y="2198"/>
                      <a:pt x="415" y="3027"/>
                    </a:cubicBezTo>
                    <a:cubicBezTo>
                      <a:pt x="415" y="4230"/>
                      <a:pt x="996" y="5100"/>
                      <a:pt x="2198" y="5722"/>
                    </a:cubicBezTo>
                    <a:cubicBezTo>
                      <a:pt x="2447" y="5847"/>
                      <a:pt x="2986" y="6054"/>
                      <a:pt x="3898" y="6386"/>
                    </a:cubicBezTo>
                    <a:cubicBezTo>
                      <a:pt x="4810" y="6717"/>
                      <a:pt x="5432" y="7008"/>
                      <a:pt x="5764" y="7339"/>
                    </a:cubicBezTo>
                    <a:cubicBezTo>
                      <a:pt x="6095" y="7712"/>
                      <a:pt x="6303" y="8086"/>
                      <a:pt x="6303" y="8583"/>
                    </a:cubicBezTo>
                    <a:cubicBezTo>
                      <a:pt x="6303" y="9164"/>
                      <a:pt x="6054" y="9620"/>
                      <a:pt x="5639" y="9951"/>
                    </a:cubicBezTo>
                    <a:cubicBezTo>
                      <a:pt x="5225" y="10283"/>
                      <a:pt x="4686" y="10490"/>
                      <a:pt x="4022" y="10490"/>
                    </a:cubicBezTo>
                    <a:cubicBezTo>
                      <a:pt x="3691" y="10490"/>
                      <a:pt x="3400" y="10407"/>
                      <a:pt x="3152" y="10283"/>
                    </a:cubicBezTo>
                    <a:cubicBezTo>
                      <a:pt x="2861" y="10200"/>
                      <a:pt x="2613" y="10034"/>
                      <a:pt x="2364" y="9827"/>
                    </a:cubicBezTo>
                    <a:cubicBezTo>
                      <a:pt x="2157" y="9661"/>
                      <a:pt x="1949" y="9412"/>
                      <a:pt x="1783" y="9122"/>
                    </a:cubicBezTo>
                    <a:cubicBezTo>
                      <a:pt x="1618" y="8873"/>
                      <a:pt x="1493" y="8542"/>
                      <a:pt x="1369" y="8210"/>
                    </a:cubicBezTo>
                    <a:lnTo>
                      <a:pt x="1" y="8790"/>
                    </a:lnTo>
                    <a:cubicBezTo>
                      <a:pt x="249" y="9744"/>
                      <a:pt x="747" y="10490"/>
                      <a:pt x="1493" y="11029"/>
                    </a:cubicBezTo>
                    <a:cubicBezTo>
                      <a:pt x="2198" y="11610"/>
                      <a:pt x="3027" y="11859"/>
                      <a:pt x="3981" y="11859"/>
                    </a:cubicBezTo>
                    <a:cubicBezTo>
                      <a:pt x="5059" y="11859"/>
                      <a:pt x="5930" y="11568"/>
                      <a:pt x="6676" y="10988"/>
                    </a:cubicBezTo>
                    <a:cubicBezTo>
                      <a:pt x="7422" y="10366"/>
                      <a:pt x="7795" y="9578"/>
                      <a:pt x="7795" y="8583"/>
                    </a:cubicBezTo>
                    <a:cubicBezTo>
                      <a:pt x="7795" y="7754"/>
                      <a:pt x="7547" y="7049"/>
                      <a:pt x="7049" y="6469"/>
                    </a:cubicBezTo>
                    <a:cubicBezTo>
                      <a:pt x="6552" y="5888"/>
                      <a:pt x="5722" y="5432"/>
                      <a:pt x="4561" y="5017"/>
                    </a:cubicBezTo>
                    <a:cubicBezTo>
                      <a:pt x="3442" y="4644"/>
                      <a:pt x="2696" y="4313"/>
                      <a:pt x="2364" y="4022"/>
                    </a:cubicBezTo>
                    <a:cubicBezTo>
                      <a:pt x="2032" y="3732"/>
                      <a:pt x="1908" y="3400"/>
                      <a:pt x="1908" y="3027"/>
                    </a:cubicBezTo>
                    <a:cubicBezTo>
                      <a:pt x="1908" y="2530"/>
                      <a:pt x="2074" y="2156"/>
                      <a:pt x="2488" y="1866"/>
                    </a:cubicBezTo>
                    <a:cubicBezTo>
                      <a:pt x="2861" y="1535"/>
                      <a:pt x="3359" y="1369"/>
                      <a:pt x="3939" y="1369"/>
                    </a:cubicBezTo>
                    <a:cubicBezTo>
                      <a:pt x="4478" y="1369"/>
                      <a:pt x="4935" y="1535"/>
                      <a:pt x="5308" y="1783"/>
                    </a:cubicBezTo>
                    <a:cubicBezTo>
                      <a:pt x="5681" y="2074"/>
                      <a:pt x="5930" y="2447"/>
                      <a:pt x="6054" y="2861"/>
                    </a:cubicBezTo>
                    <a:lnTo>
                      <a:pt x="7422" y="2281"/>
                    </a:lnTo>
                    <a:cubicBezTo>
                      <a:pt x="7215" y="1617"/>
                      <a:pt x="6800" y="1078"/>
                      <a:pt x="6137" y="664"/>
                    </a:cubicBezTo>
                    <a:cubicBezTo>
                      <a:pt x="5515" y="208"/>
                      <a:pt x="4769" y="0"/>
                      <a:pt x="3898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15"/>
              <p:cNvSpPr/>
              <p:nvPr/>
            </p:nvSpPr>
            <p:spPr>
              <a:xfrm>
                <a:off x="3669000" y="1034175"/>
                <a:ext cx="173125" cy="201125"/>
              </a:xfrm>
              <a:custGeom>
                <a:rect b="b" l="l" r="r" t="t"/>
                <a:pathLst>
                  <a:path extrusionOk="0" h="8045" w="6925">
                    <a:moveTo>
                      <a:pt x="1" y="1"/>
                    </a:moveTo>
                    <a:lnTo>
                      <a:pt x="1" y="4894"/>
                    </a:lnTo>
                    <a:cubicBezTo>
                      <a:pt x="1" y="5930"/>
                      <a:pt x="249" y="6676"/>
                      <a:pt x="788" y="7257"/>
                    </a:cubicBezTo>
                    <a:cubicBezTo>
                      <a:pt x="1286" y="7796"/>
                      <a:pt x="2032" y="8045"/>
                      <a:pt x="2986" y="8045"/>
                    </a:cubicBezTo>
                    <a:cubicBezTo>
                      <a:pt x="3483" y="8045"/>
                      <a:pt x="3940" y="7920"/>
                      <a:pt x="4437" y="7671"/>
                    </a:cubicBezTo>
                    <a:cubicBezTo>
                      <a:pt x="4893" y="7423"/>
                      <a:pt x="5225" y="7091"/>
                      <a:pt x="5432" y="6718"/>
                    </a:cubicBezTo>
                    <a:lnTo>
                      <a:pt x="5515" y="6718"/>
                    </a:lnTo>
                    <a:lnTo>
                      <a:pt x="5515" y="7796"/>
                    </a:lnTo>
                    <a:lnTo>
                      <a:pt x="6925" y="7796"/>
                    </a:lnTo>
                    <a:lnTo>
                      <a:pt x="6925" y="1"/>
                    </a:lnTo>
                    <a:lnTo>
                      <a:pt x="5432" y="1"/>
                    </a:lnTo>
                    <a:lnTo>
                      <a:pt x="5432" y="4313"/>
                    </a:lnTo>
                    <a:cubicBezTo>
                      <a:pt x="5432" y="4976"/>
                      <a:pt x="5266" y="5557"/>
                      <a:pt x="4852" y="6013"/>
                    </a:cubicBezTo>
                    <a:cubicBezTo>
                      <a:pt x="4479" y="6469"/>
                      <a:pt x="3981" y="6718"/>
                      <a:pt x="3401" y="6718"/>
                    </a:cubicBezTo>
                    <a:cubicBezTo>
                      <a:pt x="2157" y="6718"/>
                      <a:pt x="1493" y="6096"/>
                      <a:pt x="1452" y="4811"/>
                    </a:cubicBezTo>
                    <a:lnTo>
                      <a:pt x="1452" y="1"/>
                    </a:ln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3883575" y="1027975"/>
                <a:ext cx="295450" cy="201100"/>
              </a:xfrm>
              <a:custGeom>
                <a:rect b="b" l="l" r="r" t="t"/>
                <a:pathLst>
                  <a:path extrusionOk="0" h="8044" w="11818">
                    <a:moveTo>
                      <a:pt x="3856" y="0"/>
                    </a:moveTo>
                    <a:cubicBezTo>
                      <a:pt x="3400" y="0"/>
                      <a:pt x="2944" y="125"/>
                      <a:pt x="2488" y="373"/>
                    </a:cubicBezTo>
                    <a:cubicBezTo>
                      <a:pt x="2032" y="622"/>
                      <a:pt x="1700" y="954"/>
                      <a:pt x="1451" y="1327"/>
                    </a:cubicBezTo>
                    <a:lnTo>
                      <a:pt x="1410" y="1327"/>
                    </a:lnTo>
                    <a:lnTo>
                      <a:pt x="1410" y="249"/>
                    </a:lnTo>
                    <a:lnTo>
                      <a:pt x="0" y="249"/>
                    </a:lnTo>
                    <a:lnTo>
                      <a:pt x="0" y="8044"/>
                    </a:lnTo>
                    <a:lnTo>
                      <a:pt x="1451" y="8044"/>
                    </a:lnTo>
                    <a:lnTo>
                      <a:pt x="1451" y="3732"/>
                    </a:lnTo>
                    <a:cubicBezTo>
                      <a:pt x="1451" y="3110"/>
                      <a:pt x="1659" y="2529"/>
                      <a:pt x="2032" y="2073"/>
                    </a:cubicBezTo>
                    <a:cubicBezTo>
                      <a:pt x="2405" y="1576"/>
                      <a:pt x="2903" y="1327"/>
                      <a:pt x="3442" y="1327"/>
                    </a:cubicBezTo>
                    <a:cubicBezTo>
                      <a:pt x="4064" y="1327"/>
                      <a:pt x="4520" y="1493"/>
                      <a:pt x="4768" y="1825"/>
                    </a:cubicBezTo>
                    <a:cubicBezTo>
                      <a:pt x="5059" y="2156"/>
                      <a:pt x="5183" y="2695"/>
                      <a:pt x="5183" y="3400"/>
                    </a:cubicBezTo>
                    <a:lnTo>
                      <a:pt x="5183" y="8044"/>
                    </a:lnTo>
                    <a:lnTo>
                      <a:pt x="6634" y="8044"/>
                    </a:lnTo>
                    <a:lnTo>
                      <a:pt x="6634" y="3732"/>
                    </a:lnTo>
                    <a:cubicBezTo>
                      <a:pt x="6634" y="3110"/>
                      <a:pt x="6842" y="2529"/>
                      <a:pt x="7215" y="2073"/>
                    </a:cubicBezTo>
                    <a:cubicBezTo>
                      <a:pt x="7588" y="1576"/>
                      <a:pt x="8085" y="1327"/>
                      <a:pt x="8624" y="1327"/>
                    </a:cubicBezTo>
                    <a:cubicBezTo>
                      <a:pt x="9246" y="1327"/>
                      <a:pt x="9702" y="1493"/>
                      <a:pt x="9951" y="1825"/>
                    </a:cubicBezTo>
                    <a:cubicBezTo>
                      <a:pt x="10241" y="2156"/>
                      <a:pt x="10366" y="2695"/>
                      <a:pt x="10366" y="3400"/>
                    </a:cubicBezTo>
                    <a:lnTo>
                      <a:pt x="10366" y="8044"/>
                    </a:lnTo>
                    <a:lnTo>
                      <a:pt x="11817" y="8044"/>
                    </a:lnTo>
                    <a:lnTo>
                      <a:pt x="11817" y="3193"/>
                    </a:lnTo>
                    <a:cubicBezTo>
                      <a:pt x="11817" y="2156"/>
                      <a:pt x="11568" y="1368"/>
                      <a:pt x="11071" y="829"/>
                    </a:cubicBezTo>
                    <a:cubicBezTo>
                      <a:pt x="10615" y="290"/>
                      <a:pt x="9910" y="0"/>
                      <a:pt x="8998" y="0"/>
                    </a:cubicBezTo>
                    <a:cubicBezTo>
                      <a:pt x="7878" y="0"/>
                      <a:pt x="6966" y="498"/>
                      <a:pt x="6303" y="1493"/>
                    </a:cubicBezTo>
                    <a:cubicBezTo>
                      <a:pt x="6137" y="1037"/>
                      <a:pt x="5805" y="664"/>
                      <a:pt x="5349" y="415"/>
                    </a:cubicBezTo>
                    <a:cubicBezTo>
                      <a:pt x="4934" y="125"/>
                      <a:pt x="4437" y="0"/>
                      <a:pt x="3856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15"/>
              <p:cNvSpPr/>
              <p:nvPr/>
            </p:nvSpPr>
            <p:spPr>
              <a:xfrm>
                <a:off x="4219425" y="1027975"/>
                <a:ext cx="295425" cy="201100"/>
              </a:xfrm>
              <a:custGeom>
                <a:rect b="b" l="l" r="r" t="t"/>
                <a:pathLst>
                  <a:path extrusionOk="0" h="8044" w="11817">
                    <a:moveTo>
                      <a:pt x="3856" y="0"/>
                    </a:moveTo>
                    <a:cubicBezTo>
                      <a:pt x="3400" y="0"/>
                      <a:pt x="2944" y="125"/>
                      <a:pt x="2488" y="373"/>
                    </a:cubicBezTo>
                    <a:cubicBezTo>
                      <a:pt x="2032" y="622"/>
                      <a:pt x="1700" y="954"/>
                      <a:pt x="1493" y="1327"/>
                    </a:cubicBezTo>
                    <a:lnTo>
                      <a:pt x="1410" y="1327"/>
                    </a:lnTo>
                    <a:lnTo>
                      <a:pt x="1410" y="249"/>
                    </a:lnTo>
                    <a:lnTo>
                      <a:pt x="0" y="249"/>
                    </a:lnTo>
                    <a:lnTo>
                      <a:pt x="0" y="8044"/>
                    </a:lnTo>
                    <a:lnTo>
                      <a:pt x="1493" y="8044"/>
                    </a:lnTo>
                    <a:lnTo>
                      <a:pt x="1493" y="3732"/>
                    </a:lnTo>
                    <a:cubicBezTo>
                      <a:pt x="1493" y="3110"/>
                      <a:pt x="1659" y="2529"/>
                      <a:pt x="2032" y="2073"/>
                    </a:cubicBezTo>
                    <a:cubicBezTo>
                      <a:pt x="2446" y="1576"/>
                      <a:pt x="2902" y="1327"/>
                      <a:pt x="3441" y="1327"/>
                    </a:cubicBezTo>
                    <a:cubicBezTo>
                      <a:pt x="4105" y="1327"/>
                      <a:pt x="4519" y="1493"/>
                      <a:pt x="4810" y="1825"/>
                    </a:cubicBezTo>
                    <a:cubicBezTo>
                      <a:pt x="5058" y="2156"/>
                      <a:pt x="5183" y="2695"/>
                      <a:pt x="5183" y="3400"/>
                    </a:cubicBezTo>
                    <a:lnTo>
                      <a:pt x="5183" y="8044"/>
                    </a:lnTo>
                    <a:lnTo>
                      <a:pt x="6675" y="8044"/>
                    </a:lnTo>
                    <a:lnTo>
                      <a:pt x="6675" y="3732"/>
                    </a:lnTo>
                    <a:cubicBezTo>
                      <a:pt x="6675" y="3110"/>
                      <a:pt x="6841" y="2529"/>
                      <a:pt x="7214" y="2073"/>
                    </a:cubicBezTo>
                    <a:cubicBezTo>
                      <a:pt x="7629" y="1576"/>
                      <a:pt x="8085" y="1327"/>
                      <a:pt x="8624" y="1327"/>
                    </a:cubicBezTo>
                    <a:cubicBezTo>
                      <a:pt x="9288" y="1327"/>
                      <a:pt x="9702" y="1493"/>
                      <a:pt x="9992" y="1825"/>
                    </a:cubicBezTo>
                    <a:cubicBezTo>
                      <a:pt x="10241" y="2156"/>
                      <a:pt x="10366" y="2695"/>
                      <a:pt x="10366" y="3400"/>
                    </a:cubicBezTo>
                    <a:lnTo>
                      <a:pt x="10366" y="8044"/>
                    </a:lnTo>
                    <a:lnTo>
                      <a:pt x="11817" y="8044"/>
                    </a:lnTo>
                    <a:lnTo>
                      <a:pt x="11817" y="3193"/>
                    </a:lnTo>
                    <a:cubicBezTo>
                      <a:pt x="11817" y="2156"/>
                      <a:pt x="11609" y="1368"/>
                      <a:pt x="11112" y="829"/>
                    </a:cubicBezTo>
                    <a:cubicBezTo>
                      <a:pt x="10614" y="290"/>
                      <a:pt x="9910" y="0"/>
                      <a:pt x="9039" y="0"/>
                    </a:cubicBezTo>
                    <a:cubicBezTo>
                      <a:pt x="7878" y="0"/>
                      <a:pt x="6966" y="498"/>
                      <a:pt x="6344" y="1493"/>
                    </a:cubicBezTo>
                    <a:cubicBezTo>
                      <a:pt x="6136" y="1037"/>
                      <a:pt x="5805" y="664"/>
                      <a:pt x="5390" y="415"/>
                    </a:cubicBezTo>
                    <a:cubicBezTo>
                      <a:pt x="4934" y="125"/>
                      <a:pt x="4436" y="0"/>
                      <a:pt x="3856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" name="Google Shape;64;p15"/>
              <p:cNvSpPr/>
              <p:nvPr/>
            </p:nvSpPr>
            <p:spPr>
              <a:xfrm>
                <a:off x="4544900" y="1027975"/>
                <a:ext cx="190750" cy="207325"/>
              </a:xfrm>
              <a:custGeom>
                <a:rect b="b" l="l" r="r" t="t"/>
                <a:pathLst>
                  <a:path extrusionOk="0" h="8293" w="7630">
                    <a:moveTo>
                      <a:pt x="3815" y="1327"/>
                    </a:moveTo>
                    <a:cubicBezTo>
                      <a:pt x="4478" y="1327"/>
                      <a:pt x="5017" y="1534"/>
                      <a:pt x="5432" y="1866"/>
                    </a:cubicBezTo>
                    <a:cubicBezTo>
                      <a:pt x="5805" y="2239"/>
                      <a:pt x="6012" y="2695"/>
                      <a:pt x="6054" y="3234"/>
                    </a:cubicBezTo>
                    <a:lnTo>
                      <a:pt x="1617" y="3234"/>
                    </a:lnTo>
                    <a:cubicBezTo>
                      <a:pt x="1742" y="2654"/>
                      <a:pt x="1990" y="2198"/>
                      <a:pt x="2405" y="1866"/>
                    </a:cubicBezTo>
                    <a:cubicBezTo>
                      <a:pt x="2778" y="1493"/>
                      <a:pt x="3276" y="1327"/>
                      <a:pt x="3815" y="1327"/>
                    </a:cubicBezTo>
                    <a:close/>
                    <a:moveTo>
                      <a:pt x="3856" y="0"/>
                    </a:moveTo>
                    <a:cubicBezTo>
                      <a:pt x="2737" y="0"/>
                      <a:pt x="1783" y="415"/>
                      <a:pt x="1078" y="1203"/>
                    </a:cubicBezTo>
                    <a:cubicBezTo>
                      <a:pt x="373" y="1990"/>
                      <a:pt x="0" y="2985"/>
                      <a:pt x="0" y="4146"/>
                    </a:cubicBezTo>
                    <a:cubicBezTo>
                      <a:pt x="0" y="5349"/>
                      <a:pt x="373" y="6344"/>
                      <a:pt x="1120" y="7132"/>
                    </a:cubicBezTo>
                    <a:cubicBezTo>
                      <a:pt x="1866" y="7919"/>
                      <a:pt x="2778" y="8293"/>
                      <a:pt x="3939" y="8293"/>
                    </a:cubicBezTo>
                    <a:cubicBezTo>
                      <a:pt x="4727" y="8293"/>
                      <a:pt x="5432" y="8127"/>
                      <a:pt x="6054" y="7754"/>
                    </a:cubicBezTo>
                    <a:cubicBezTo>
                      <a:pt x="6676" y="7380"/>
                      <a:pt x="7173" y="6841"/>
                      <a:pt x="7505" y="6220"/>
                    </a:cubicBezTo>
                    <a:lnTo>
                      <a:pt x="6219" y="5556"/>
                    </a:lnTo>
                    <a:cubicBezTo>
                      <a:pt x="5680" y="6510"/>
                      <a:pt x="4934" y="6966"/>
                      <a:pt x="4022" y="6966"/>
                    </a:cubicBezTo>
                    <a:cubicBezTo>
                      <a:pt x="3317" y="6966"/>
                      <a:pt x="2737" y="6717"/>
                      <a:pt x="2239" y="6261"/>
                    </a:cubicBezTo>
                    <a:cubicBezTo>
                      <a:pt x="1783" y="5805"/>
                      <a:pt x="1534" y="5183"/>
                      <a:pt x="1493" y="4437"/>
                    </a:cubicBezTo>
                    <a:lnTo>
                      <a:pt x="7629" y="4437"/>
                    </a:lnTo>
                    <a:lnTo>
                      <a:pt x="7629" y="4271"/>
                    </a:lnTo>
                    <a:cubicBezTo>
                      <a:pt x="7629" y="2903"/>
                      <a:pt x="7297" y="1866"/>
                      <a:pt x="6593" y="1120"/>
                    </a:cubicBezTo>
                    <a:cubicBezTo>
                      <a:pt x="5929" y="373"/>
                      <a:pt x="5017" y="0"/>
                      <a:pt x="3856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" name="Google Shape;65;p15"/>
              <p:cNvSpPr/>
              <p:nvPr/>
            </p:nvSpPr>
            <p:spPr>
              <a:xfrm>
                <a:off x="4766725" y="1029000"/>
                <a:ext cx="120250" cy="200075"/>
              </a:xfrm>
              <a:custGeom>
                <a:rect b="b" l="l" r="r" t="t"/>
                <a:pathLst>
                  <a:path extrusionOk="0" h="8003" w="4810">
                    <a:moveTo>
                      <a:pt x="3732" y="1"/>
                    </a:moveTo>
                    <a:cubicBezTo>
                      <a:pt x="3276" y="1"/>
                      <a:pt x="2861" y="125"/>
                      <a:pt x="2363" y="415"/>
                    </a:cubicBezTo>
                    <a:cubicBezTo>
                      <a:pt x="1907" y="747"/>
                      <a:pt x="1617" y="1079"/>
                      <a:pt x="1451" y="1493"/>
                    </a:cubicBezTo>
                    <a:lnTo>
                      <a:pt x="1410" y="1493"/>
                    </a:lnTo>
                    <a:lnTo>
                      <a:pt x="1410" y="208"/>
                    </a:lnTo>
                    <a:lnTo>
                      <a:pt x="0" y="208"/>
                    </a:lnTo>
                    <a:lnTo>
                      <a:pt x="0" y="8003"/>
                    </a:lnTo>
                    <a:lnTo>
                      <a:pt x="1451" y="8003"/>
                    </a:lnTo>
                    <a:lnTo>
                      <a:pt x="1451" y="3732"/>
                    </a:lnTo>
                    <a:cubicBezTo>
                      <a:pt x="1451" y="3110"/>
                      <a:pt x="1659" y="2613"/>
                      <a:pt x="2073" y="2157"/>
                    </a:cubicBezTo>
                    <a:cubicBezTo>
                      <a:pt x="2488" y="1701"/>
                      <a:pt x="2985" y="1493"/>
                      <a:pt x="3524" y="1493"/>
                    </a:cubicBezTo>
                    <a:cubicBezTo>
                      <a:pt x="3897" y="1493"/>
                      <a:pt x="4188" y="1535"/>
                      <a:pt x="4395" y="1618"/>
                    </a:cubicBezTo>
                    <a:lnTo>
                      <a:pt x="4810" y="208"/>
                    </a:lnTo>
                    <a:cubicBezTo>
                      <a:pt x="4519" y="42"/>
                      <a:pt x="4146" y="1"/>
                      <a:pt x="3732" y="1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15"/>
              <p:cNvSpPr/>
              <p:nvPr/>
            </p:nvSpPr>
            <p:spPr>
              <a:xfrm>
                <a:off x="4987500" y="1027975"/>
                <a:ext cx="200075" cy="207325"/>
              </a:xfrm>
              <a:custGeom>
                <a:rect b="b" l="l" r="r" t="t"/>
                <a:pathLst>
                  <a:path extrusionOk="0" h="8293" w="8003">
                    <a:moveTo>
                      <a:pt x="3981" y="1327"/>
                    </a:moveTo>
                    <a:cubicBezTo>
                      <a:pt x="4727" y="1327"/>
                      <a:pt x="5308" y="1617"/>
                      <a:pt x="5805" y="2156"/>
                    </a:cubicBezTo>
                    <a:cubicBezTo>
                      <a:pt x="6303" y="2654"/>
                      <a:pt x="6552" y="3317"/>
                      <a:pt x="6552" y="4146"/>
                    </a:cubicBezTo>
                    <a:cubicBezTo>
                      <a:pt x="6552" y="4976"/>
                      <a:pt x="6303" y="5681"/>
                      <a:pt x="5805" y="6178"/>
                    </a:cubicBezTo>
                    <a:cubicBezTo>
                      <a:pt x="5308" y="6717"/>
                      <a:pt x="4727" y="6966"/>
                      <a:pt x="3981" y="6966"/>
                    </a:cubicBezTo>
                    <a:cubicBezTo>
                      <a:pt x="3276" y="6966"/>
                      <a:pt x="2696" y="6717"/>
                      <a:pt x="2198" y="6178"/>
                    </a:cubicBezTo>
                    <a:cubicBezTo>
                      <a:pt x="1700" y="5681"/>
                      <a:pt x="1452" y="4976"/>
                      <a:pt x="1452" y="4146"/>
                    </a:cubicBezTo>
                    <a:cubicBezTo>
                      <a:pt x="1452" y="3317"/>
                      <a:pt x="1700" y="2654"/>
                      <a:pt x="2198" y="2156"/>
                    </a:cubicBezTo>
                    <a:cubicBezTo>
                      <a:pt x="2696" y="1617"/>
                      <a:pt x="3276" y="1327"/>
                      <a:pt x="3981" y="1327"/>
                    </a:cubicBezTo>
                    <a:close/>
                    <a:moveTo>
                      <a:pt x="3981" y="0"/>
                    </a:moveTo>
                    <a:cubicBezTo>
                      <a:pt x="2861" y="0"/>
                      <a:pt x="1866" y="415"/>
                      <a:pt x="1120" y="1203"/>
                    </a:cubicBezTo>
                    <a:cubicBezTo>
                      <a:pt x="374" y="1949"/>
                      <a:pt x="0" y="2944"/>
                      <a:pt x="0" y="4146"/>
                    </a:cubicBezTo>
                    <a:cubicBezTo>
                      <a:pt x="0" y="5349"/>
                      <a:pt x="374" y="6344"/>
                      <a:pt x="1120" y="7132"/>
                    </a:cubicBezTo>
                    <a:cubicBezTo>
                      <a:pt x="1866" y="7919"/>
                      <a:pt x="2861" y="8293"/>
                      <a:pt x="3981" y="8293"/>
                    </a:cubicBezTo>
                    <a:cubicBezTo>
                      <a:pt x="5142" y="8293"/>
                      <a:pt x="6095" y="7919"/>
                      <a:pt x="6842" y="7132"/>
                    </a:cubicBezTo>
                    <a:cubicBezTo>
                      <a:pt x="7630" y="6344"/>
                      <a:pt x="8003" y="5349"/>
                      <a:pt x="8003" y="4146"/>
                    </a:cubicBezTo>
                    <a:cubicBezTo>
                      <a:pt x="8003" y="2944"/>
                      <a:pt x="7630" y="1949"/>
                      <a:pt x="6842" y="1203"/>
                    </a:cubicBezTo>
                    <a:cubicBezTo>
                      <a:pt x="6095" y="415"/>
                      <a:pt x="5142" y="0"/>
                      <a:pt x="3981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" name="Google Shape;67;p15"/>
              <p:cNvSpPr/>
              <p:nvPr/>
            </p:nvSpPr>
            <p:spPr>
              <a:xfrm>
                <a:off x="5200000" y="941925"/>
                <a:ext cx="135800" cy="287150"/>
              </a:xfrm>
              <a:custGeom>
                <a:rect b="b" l="l" r="r" t="t"/>
                <a:pathLst>
                  <a:path extrusionOk="0" h="11486" w="5432">
                    <a:moveTo>
                      <a:pt x="4105" y="1"/>
                    </a:moveTo>
                    <a:cubicBezTo>
                      <a:pt x="3317" y="1"/>
                      <a:pt x="2695" y="208"/>
                      <a:pt x="2198" y="706"/>
                    </a:cubicBezTo>
                    <a:cubicBezTo>
                      <a:pt x="1700" y="1162"/>
                      <a:pt x="1451" y="1784"/>
                      <a:pt x="1451" y="2571"/>
                    </a:cubicBezTo>
                    <a:lnTo>
                      <a:pt x="1451" y="3691"/>
                    </a:lnTo>
                    <a:lnTo>
                      <a:pt x="0" y="3691"/>
                    </a:lnTo>
                    <a:lnTo>
                      <a:pt x="0" y="5018"/>
                    </a:lnTo>
                    <a:lnTo>
                      <a:pt x="1451" y="5018"/>
                    </a:lnTo>
                    <a:lnTo>
                      <a:pt x="1451" y="11486"/>
                    </a:lnTo>
                    <a:lnTo>
                      <a:pt x="2944" y="11486"/>
                    </a:lnTo>
                    <a:lnTo>
                      <a:pt x="2944" y="5018"/>
                    </a:lnTo>
                    <a:lnTo>
                      <a:pt x="4976" y="5018"/>
                    </a:lnTo>
                    <a:lnTo>
                      <a:pt x="4976" y="3691"/>
                    </a:lnTo>
                    <a:lnTo>
                      <a:pt x="2944" y="3691"/>
                    </a:lnTo>
                    <a:lnTo>
                      <a:pt x="2944" y="2737"/>
                    </a:lnTo>
                    <a:cubicBezTo>
                      <a:pt x="2944" y="2323"/>
                      <a:pt x="3027" y="1991"/>
                      <a:pt x="3276" y="1742"/>
                    </a:cubicBezTo>
                    <a:cubicBezTo>
                      <a:pt x="3483" y="1493"/>
                      <a:pt x="3815" y="1369"/>
                      <a:pt x="4146" y="1369"/>
                    </a:cubicBezTo>
                    <a:cubicBezTo>
                      <a:pt x="4478" y="1369"/>
                      <a:pt x="4768" y="1411"/>
                      <a:pt x="5017" y="1535"/>
                    </a:cubicBezTo>
                    <a:lnTo>
                      <a:pt x="5432" y="250"/>
                    </a:lnTo>
                    <a:cubicBezTo>
                      <a:pt x="5059" y="84"/>
                      <a:pt x="4644" y="1"/>
                      <a:pt x="4105" y="1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" name="Google Shape;68;p15"/>
              <p:cNvSpPr/>
              <p:nvPr/>
            </p:nvSpPr>
            <p:spPr>
              <a:xfrm>
                <a:off x="5439425" y="938825"/>
                <a:ext cx="260200" cy="296475"/>
              </a:xfrm>
              <a:custGeom>
                <a:rect b="b" l="l" r="r" t="t"/>
                <a:pathLst>
                  <a:path extrusionOk="0" h="11859" w="10408">
                    <a:moveTo>
                      <a:pt x="5889" y="0"/>
                    </a:moveTo>
                    <a:cubicBezTo>
                      <a:pt x="4189" y="0"/>
                      <a:pt x="2779" y="539"/>
                      <a:pt x="1659" y="1700"/>
                    </a:cubicBezTo>
                    <a:cubicBezTo>
                      <a:pt x="540" y="2820"/>
                      <a:pt x="1" y="4230"/>
                      <a:pt x="1" y="5930"/>
                    </a:cubicBezTo>
                    <a:cubicBezTo>
                      <a:pt x="1" y="7630"/>
                      <a:pt x="540" y="9039"/>
                      <a:pt x="1659" y="10159"/>
                    </a:cubicBezTo>
                    <a:cubicBezTo>
                      <a:pt x="2820" y="11320"/>
                      <a:pt x="4230" y="11859"/>
                      <a:pt x="5889" y="11859"/>
                    </a:cubicBezTo>
                    <a:cubicBezTo>
                      <a:pt x="6801" y="11859"/>
                      <a:pt x="7630" y="11693"/>
                      <a:pt x="8418" y="11320"/>
                    </a:cubicBezTo>
                    <a:cubicBezTo>
                      <a:pt x="9206" y="10988"/>
                      <a:pt x="9869" y="10490"/>
                      <a:pt x="10408" y="9827"/>
                    </a:cubicBezTo>
                    <a:lnTo>
                      <a:pt x="9330" y="8790"/>
                    </a:lnTo>
                    <a:cubicBezTo>
                      <a:pt x="8376" y="9910"/>
                      <a:pt x="7215" y="10490"/>
                      <a:pt x="5889" y="10490"/>
                    </a:cubicBezTo>
                    <a:cubicBezTo>
                      <a:pt x="4645" y="10490"/>
                      <a:pt x="3567" y="10034"/>
                      <a:pt x="2737" y="9205"/>
                    </a:cubicBezTo>
                    <a:cubicBezTo>
                      <a:pt x="1908" y="8376"/>
                      <a:pt x="1494" y="7256"/>
                      <a:pt x="1494" y="5930"/>
                    </a:cubicBezTo>
                    <a:cubicBezTo>
                      <a:pt x="1494" y="4561"/>
                      <a:pt x="1908" y="3483"/>
                      <a:pt x="2737" y="2654"/>
                    </a:cubicBezTo>
                    <a:cubicBezTo>
                      <a:pt x="3567" y="1783"/>
                      <a:pt x="4645" y="1369"/>
                      <a:pt x="5889" y="1369"/>
                    </a:cubicBezTo>
                    <a:cubicBezTo>
                      <a:pt x="7174" y="1369"/>
                      <a:pt x="8210" y="1866"/>
                      <a:pt x="9040" y="2861"/>
                    </a:cubicBezTo>
                    <a:lnTo>
                      <a:pt x="10076" y="1825"/>
                    </a:lnTo>
                    <a:cubicBezTo>
                      <a:pt x="8998" y="581"/>
                      <a:pt x="7630" y="0"/>
                      <a:pt x="5889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15"/>
              <p:cNvSpPr/>
              <p:nvPr/>
            </p:nvSpPr>
            <p:spPr>
              <a:xfrm>
                <a:off x="5719300" y="1027975"/>
                <a:ext cx="200075" cy="207325"/>
              </a:xfrm>
              <a:custGeom>
                <a:rect b="b" l="l" r="r" t="t"/>
                <a:pathLst>
                  <a:path extrusionOk="0" h="8293" w="8003">
                    <a:moveTo>
                      <a:pt x="4023" y="1327"/>
                    </a:moveTo>
                    <a:cubicBezTo>
                      <a:pt x="4727" y="1327"/>
                      <a:pt x="5308" y="1617"/>
                      <a:pt x="5805" y="2156"/>
                    </a:cubicBezTo>
                    <a:cubicBezTo>
                      <a:pt x="6303" y="2654"/>
                      <a:pt x="6552" y="3317"/>
                      <a:pt x="6552" y="4146"/>
                    </a:cubicBezTo>
                    <a:cubicBezTo>
                      <a:pt x="6552" y="4976"/>
                      <a:pt x="6303" y="5681"/>
                      <a:pt x="5805" y="6178"/>
                    </a:cubicBezTo>
                    <a:cubicBezTo>
                      <a:pt x="5349" y="6717"/>
                      <a:pt x="4727" y="6966"/>
                      <a:pt x="4023" y="6966"/>
                    </a:cubicBezTo>
                    <a:cubicBezTo>
                      <a:pt x="3276" y="6966"/>
                      <a:pt x="2696" y="6717"/>
                      <a:pt x="2198" y="6178"/>
                    </a:cubicBezTo>
                    <a:cubicBezTo>
                      <a:pt x="1701" y="5681"/>
                      <a:pt x="1452" y="4976"/>
                      <a:pt x="1452" y="4146"/>
                    </a:cubicBezTo>
                    <a:cubicBezTo>
                      <a:pt x="1452" y="3317"/>
                      <a:pt x="1701" y="2654"/>
                      <a:pt x="2198" y="2156"/>
                    </a:cubicBezTo>
                    <a:cubicBezTo>
                      <a:pt x="2696" y="1617"/>
                      <a:pt x="3318" y="1327"/>
                      <a:pt x="4023" y="1327"/>
                    </a:cubicBezTo>
                    <a:close/>
                    <a:moveTo>
                      <a:pt x="4023" y="0"/>
                    </a:moveTo>
                    <a:cubicBezTo>
                      <a:pt x="2862" y="0"/>
                      <a:pt x="1908" y="415"/>
                      <a:pt x="1120" y="1203"/>
                    </a:cubicBezTo>
                    <a:cubicBezTo>
                      <a:pt x="374" y="1949"/>
                      <a:pt x="1" y="2944"/>
                      <a:pt x="1" y="4146"/>
                    </a:cubicBezTo>
                    <a:cubicBezTo>
                      <a:pt x="1" y="5349"/>
                      <a:pt x="374" y="6344"/>
                      <a:pt x="1120" y="7132"/>
                    </a:cubicBezTo>
                    <a:cubicBezTo>
                      <a:pt x="1908" y="7919"/>
                      <a:pt x="2862" y="8293"/>
                      <a:pt x="4023" y="8293"/>
                    </a:cubicBezTo>
                    <a:cubicBezTo>
                      <a:pt x="5184" y="8293"/>
                      <a:pt x="6137" y="7919"/>
                      <a:pt x="6883" y="7132"/>
                    </a:cubicBezTo>
                    <a:cubicBezTo>
                      <a:pt x="7630" y="6344"/>
                      <a:pt x="8003" y="5349"/>
                      <a:pt x="8003" y="4146"/>
                    </a:cubicBezTo>
                    <a:cubicBezTo>
                      <a:pt x="8003" y="2944"/>
                      <a:pt x="7630" y="1949"/>
                      <a:pt x="6883" y="1203"/>
                    </a:cubicBezTo>
                    <a:cubicBezTo>
                      <a:pt x="6137" y="415"/>
                      <a:pt x="5184" y="0"/>
                      <a:pt x="4023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15"/>
              <p:cNvSpPr/>
              <p:nvPr/>
            </p:nvSpPr>
            <p:spPr>
              <a:xfrm>
                <a:off x="5941125" y="945050"/>
                <a:ext cx="194900" cy="290250"/>
              </a:xfrm>
              <a:custGeom>
                <a:rect b="b" l="l" r="r" t="t"/>
                <a:pathLst>
                  <a:path extrusionOk="0" h="11610" w="7796">
                    <a:moveTo>
                      <a:pt x="3940" y="4644"/>
                    </a:moveTo>
                    <a:cubicBezTo>
                      <a:pt x="4644" y="4644"/>
                      <a:pt x="5225" y="4934"/>
                      <a:pt x="5681" y="5473"/>
                    </a:cubicBezTo>
                    <a:cubicBezTo>
                      <a:pt x="6179" y="5971"/>
                      <a:pt x="6386" y="6676"/>
                      <a:pt x="6386" y="7463"/>
                    </a:cubicBezTo>
                    <a:cubicBezTo>
                      <a:pt x="6386" y="8293"/>
                      <a:pt x="6179" y="8998"/>
                      <a:pt x="5681" y="9495"/>
                    </a:cubicBezTo>
                    <a:cubicBezTo>
                      <a:pt x="5225" y="10034"/>
                      <a:pt x="4644" y="10283"/>
                      <a:pt x="3940" y="10283"/>
                    </a:cubicBezTo>
                    <a:cubicBezTo>
                      <a:pt x="3235" y="10283"/>
                      <a:pt x="2654" y="10034"/>
                      <a:pt x="2157" y="9495"/>
                    </a:cubicBezTo>
                    <a:cubicBezTo>
                      <a:pt x="1701" y="8956"/>
                      <a:pt x="1452" y="8293"/>
                      <a:pt x="1452" y="7463"/>
                    </a:cubicBezTo>
                    <a:cubicBezTo>
                      <a:pt x="1452" y="6676"/>
                      <a:pt x="1701" y="5971"/>
                      <a:pt x="2157" y="5473"/>
                    </a:cubicBezTo>
                    <a:cubicBezTo>
                      <a:pt x="2654" y="4934"/>
                      <a:pt x="3235" y="4644"/>
                      <a:pt x="3940" y="4644"/>
                    </a:cubicBezTo>
                    <a:close/>
                    <a:moveTo>
                      <a:pt x="6344" y="0"/>
                    </a:moveTo>
                    <a:lnTo>
                      <a:pt x="6344" y="3566"/>
                    </a:lnTo>
                    <a:lnTo>
                      <a:pt x="6386" y="4644"/>
                    </a:lnTo>
                    <a:lnTo>
                      <a:pt x="6344" y="4644"/>
                    </a:lnTo>
                    <a:cubicBezTo>
                      <a:pt x="6096" y="4271"/>
                      <a:pt x="5722" y="3939"/>
                      <a:pt x="5266" y="3690"/>
                    </a:cubicBezTo>
                    <a:cubicBezTo>
                      <a:pt x="4769" y="3442"/>
                      <a:pt x="4271" y="3317"/>
                      <a:pt x="3691" y="3317"/>
                    </a:cubicBezTo>
                    <a:cubicBezTo>
                      <a:pt x="2654" y="3317"/>
                      <a:pt x="1784" y="3732"/>
                      <a:pt x="1079" y="4520"/>
                    </a:cubicBezTo>
                    <a:cubicBezTo>
                      <a:pt x="332" y="5349"/>
                      <a:pt x="1" y="6344"/>
                      <a:pt x="1" y="7463"/>
                    </a:cubicBezTo>
                    <a:cubicBezTo>
                      <a:pt x="1" y="8624"/>
                      <a:pt x="332" y="9578"/>
                      <a:pt x="1079" y="10407"/>
                    </a:cubicBezTo>
                    <a:cubicBezTo>
                      <a:pt x="1784" y="11236"/>
                      <a:pt x="2654" y="11610"/>
                      <a:pt x="3691" y="11610"/>
                    </a:cubicBezTo>
                    <a:cubicBezTo>
                      <a:pt x="4271" y="11610"/>
                      <a:pt x="4769" y="11485"/>
                      <a:pt x="5266" y="11236"/>
                    </a:cubicBezTo>
                    <a:cubicBezTo>
                      <a:pt x="5722" y="11029"/>
                      <a:pt x="6096" y="10697"/>
                      <a:pt x="6344" y="10283"/>
                    </a:cubicBezTo>
                    <a:lnTo>
                      <a:pt x="6386" y="10283"/>
                    </a:lnTo>
                    <a:lnTo>
                      <a:pt x="6386" y="11361"/>
                    </a:lnTo>
                    <a:lnTo>
                      <a:pt x="7796" y="11361"/>
                    </a:lnTo>
                    <a:lnTo>
                      <a:pt x="7796" y="0"/>
                    </a:ln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6168125" y="1027975"/>
                <a:ext cx="190750" cy="207325"/>
              </a:xfrm>
              <a:custGeom>
                <a:rect b="b" l="l" r="r" t="t"/>
                <a:pathLst>
                  <a:path extrusionOk="0" h="8293" w="7630">
                    <a:moveTo>
                      <a:pt x="3815" y="1327"/>
                    </a:moveTo>
                    <a:cubicBezTo>
                      <a:pt x="4479" y="1327"/>
                      <a:pt x="5018" y="1534"/>
                      <a:pt x="5391" y="1866"/>
                    </a:cubicBezTo>
                    <a:cubicBezTo>
                      <a:pt x="5806" y="2239"/>
                      <a:pt x="6013" y="2695"/>
                      <a:pt x="6054" y="3234"/>
                    </a:cubicBezTo>
                    <a:lnTo>
                      <a:pt x="1618" y="3234"/>
                    </a:lnTo>
                    <a:cubicBezTo>
                      <a:pt x="1742" y="2654"/>
                      <a:pt x="1991" y="2198"/>
                      <a:pt x="2406" y="1866"/>
                    </a:cubicBezTo>
                    <a:cubicBezTo>
                      <a:pt x="2779" y="1493"/>
                      <a:pt x="3276" y="1327"/>
                      <a:pt x="3815" y="1327"/>
                    </a:cubicBezTo>
                    <a:close/>
                    <a:moveTo>
                      <a:pt x="3857" y="0"/>
                    </a:moveTo>
                    <a:cubicBezTo>
                      <a:pt x="2737" y="0"/>
                      <a:pt x="1784" y="415"/>
                      <a:pt x="1079" y="1203"/>
                    </a:cubicBezTo>
                    <a:cubicBezTo>
                      <a:pt x="374" y="1990"/>
                      <a:pt x="1" y="2985"/>
                      <a:pt x="1" y="4146"/>
                    </a:cubicBezTo>
                    <a:cubicBezTo>
                      <a:pt x="1" y="5349"/>
                      <a:pt x="374" y="6344"/>
                      <a:pt x="1120" y="7132"/>
                    </a:cubicBezTo>
                    <a:cubicBezTo>
                      <a:pt x="1867" y="7919"/>
                      <a:pt x="2779" y="8293"/>
                      <a:pt x="3940" y="8293"/>
                    </a:cubicBezTo>
                    <a:cubicBezTo>
                      <a:pt x="4728" y="8293"/>
                      <a:pt x="5432" y="8127"/>
                      <a:pt x="6054" y="7754"/>
                    </a:cubicBezTo>
                    <a:cubicBezTo>
                      <a:pt x="6676" y="7380"/>
                      <a:pt x="7132" y="6841"/>
                      <a:pt x="7506" y="6220"/>
                    </a:cubicBezTo>
                    <a:lnTo>
                      <a:pt x="6179" y="5556"/>
                    </a:lnTo>
                    <a:cubicBezTo>
                      <a:pt x="5681" y="6510"/>
                      <a:pt x="4935" y="6966"/>
                      <a:pt x="4023" y="6966"/>
                    </a:cubicBezTo>
                    <a:cubicBezTo>
                      <a:pt x="3318" y="6966"/>
                      <a:pt x="2737" y="6717"/>
                      <a:pt x="2240" y="6261"/>
                    </a:cubicBezTo>
                    <a:cubicBezTo>
                      <a:pt x="1784" y="5805"/>
                      <a:pt x="1494" y="5183"/>
                      <a:pt x="1494" y="4437"/>
                    </a:cubicBezTo>
                    <a:lnTo>
                      <a:pt x="7630" y="4437"/>
                    </a:lnTo>
                    <a:lnTo>
                      <a:pt x="7630" y="4271"/>
                    </a:lnTo>
                    <a:cubicBezTo>
                      <a:pt x="7630" y="2903"/>
                      <a:pt x="7298" y="1866"/>
                      <a:pt x="6593" y="1120"/>
                    </a:cubicBezTo>
                    <a:cubicBezTo>
                      <a:pt x="5930" y="373"/>
                      <a:pt x="5018" y="0"/>
                      <a:pt x="3857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2022950" y="913950"/>
                <a:ext cx="315150" cy="321350"/>
              </a:xfrm>
              <a:custGeom>
                <a:rect b="b" l="l" r="r" t="t"/>
                <a:pathLst>
                  <a:path extrusionOk="0" h="12854" w="12606">
                    <a:moveTo>
                      <a:pt x="6552" y="0"/>
                    </a:moveTo>
                    <a:cubicBezTo>
                      <a:pt x="2986" y="0"/>
                      <a:pt x="1" y="2861"/>
                      <a:pt x="1" y="6427"/>
                    </a:cubicBezTo>
                    <a:cubicBezTo>
                      <a:pt x="1" y="9993"/>
                      <a:pt x="2986" y="12854"/>
                      <a:pt x="6552" y="12854"/>
                    </a:cubicBezTo>
                    <a:cubicBezTo>
                      <a:pt x="8501" y="12854"/>
                      <a:pt x="9952" y="12232"/>
                      <a:pt x="11071" y="11071"/>
                    </a:cubicBezTo>
                    <a:cubicBezTo>
                      <a:pt x="12232" y="9910"/>
                      <a:pt x="12605" y="8251"/>
                      <a:pt x="12605" y="6925"/>
                    </a:cubicBezTo>
                    <a:cubicBezTo>
                      <a:pt x="12605" y="6551"/>
                      <a:pt x="12564" y="6178"/>
                      <a:pt x="12522" y="5847"/>
                    </a:cubicBezTo>
                    <a:lnTo>
                      <a:pt x="6552" y="5847"/>
                    </a:lnTo>
                    <a:lnTo>
                      <a:pt x="6552" y="7588"/>
                    </a:lnTo>
                    <a:lnTo>
                      <a:pt x="10781" y="7588"/>
                    </a:lnTo>
                    <a:cubicBezTo>
                      <a:pt x="10657" y="8583"/>
                      <a:pt x="10325" y="9329"/>
                      <a:pt x="9827" y="9827"/>
                    </a:cubicBezTo>
                    <a:cubicBezTo>
                      <a:pt x="9205" y="10449"/>
                      <a:pt x="8252" y="11112"/>
                      <a:pt x="6552" y="11112"/>
                    </a:cubicBezTo>
                    <a:cubicBezTo>
                      <a:pt x="3940" y="11112"/>
                      <a:pt x="1908" y="8998"/>
                      <a:pt x="1908" y="6427"/>
                    </a:cubicBezTo>
                    <a:cubicBezTo>
                      <a:pt x="1908" y="3856"/>
                      <a:pt x="3940" y="1742"/>
                      <a:pt x="6552" y="1742"/>
                    </a:cubicBezTo>
                    <a:cubicBezTo>
                      <a:pt x="7962" y="1742"/>
                      <a:pt x="8998" y="2281"/>
                      <a:pt x="9744" y="3027"/>
                    </a:cubicBezTo>
                    <a:lnTo>
                      <a:pt x="10988" y="1783"/>
                    </a:lnTo>
                    <a:cubicBezTo>
                      <a:pt x="9952" y="747"/>
                      <a:pt x="8542" y="0"/>
                      <a:pt x="6552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2362950" y="1027975"/>
                <a:ext cx="204225" cy="207325"/>
              </a:xfrm>
              <a:custGeom>
                <a:rect b="b" l="l" r="r" t="t"/>
                <a:pathLst>
                  <a:path extrusionOk="0" h="8293" w="8169">
                    <a:moveTo>
                      <a:pt x="4105" y="1659"/>
                    </a:moveTo>
                    <a:cubicBezTo>
                      <a:pt x="5308" y="1659"/>
                      <a:pt x="6386" y="2654"/>
                      <a:pt x="6386" y="4146"/>
                    </a:cubicBezTo>
                    <a:cubicBezTo>
                      <a:pt x="6386" y="5639"/>
                      <a:pt x="5308" y="6676"/>
                      <a:pt x="4105" y="6676"/>
                    </a:cubicBezTo>
                    <a:cubicBezTo>
                      <a:pt x="2861" y="6676"/>
                      <a:pt x="1783" y="5639"/>
                      <a:pt x="1783" y="4146"/>
                    </a:cubicBezTo>
                    <a:cubicBezTo>
                      <a:pt x="1783" y="2654"/>
                      <a:pt x="2861" y="1659"/>
                      <a:pt x="4105" y="1659"/>
                    </a:cubicBezTo>
                    <a:close/>
                    <a:moveTo>
                      <a:pt x="4105" y="0"/>
                    </a:moveTo>
                    <a:cubicBezTo>
                      <a:pt x="1825" y="0"/>
                      <a:pt x="0" y="1742"/>
                      <a:pt x="0" y="4146"/>
                    </a:cubicBezTo>
                    <a:cubicBezTo>
                      <a:pt x="0" y="6551"/>
                      <a:pt x="1825" y="8293"/>
                      <a:pt x="4105" y="8293"/>
                    </a:cubicBezTo>
                    <a:cubicBezTo>
                      <a:pt x="6344" y="8293"/>
                      <a:pt x="8168" y="6551"/>
                      <a:pt x="8168" y="4146"/>
                    </a:cubicBezTo>
                    <a:cubicBezTo>
                      <a:pt x="8168" y="1742"/>
                      <a:pt x="6344" y="0"/>
                      <a:pt x="4105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2592025" y="1027975"/>
                <a:ext cx="205250" cy="207325"/>
              </a:xfrm>
              <a:custGeom>
                <a:rect b="b" l="l" r="r" t="t"/>
                <a:pathLst>
                  <a:path extrusionOk="0" h="8293" w="8210">
                    <a:moveTo>
                      <a:pt x="4105" y="1659"/>
                    </a:moveTo>
                    <a:cubicBezTo>
                      <a:pt x="5349" y="1659"/>
                      <a:pt x="6427" y="2654"/>
                      <a:pt x="6427" y="4146"/>
                    </a:cubicBezTo>
                    <a:cubicBezTo>
                      <a:pt x="6427" y="5639"/>
                      <a:pt x="5349" y="6676"/>
                      <a:pt x="4105" y="6676"/>
                    </a:cubicBezTo>
                    <a:cubicBezTo>
                      <a:pt x="2861" y="6676"/>
                      <a:pt x="1825" y="5639"/>
                      <a:pt x="1825" y="4146"/>
                    </a:cubicBezTo>
                    <a:cubicBezTo>
                      <a:pt x="1825" y="2654"/>
                      <a:pt x="2861" y="1659"/>
                      <a:pt x="4105" y="1659"/>
                    </a:cubicBezTo>
                    <a:close/>
                    <a:moveTo>
                      <a:pt x="4105" y="0"/>
                    </a:moveTo>
                    <a:cubicBezTo>
                      <a:pt x="1866" y="0"/>
                      <a:pt x="0" y="1742"/>
                      <a:pt x="0" y="4146"/>
                    </a:cubicBezTo>
                    <a:cubicBezTo>
                      <a:pt x="0" y="6551"/>
                      <a:pt x="1866" y="8293"/>
                      <a:pt x="4105" y="8293"/>
                    </a:cubicBezTo>
                    <a:cubicBezTo>
                      <a:pt x="6386" y="8293"/>
                      <a:pt x="8210" y="6551"/>
                      <a:pt x="8210" y="4146"/>
                    </a:cubicBezTo>
                    <a:cubicBezTo>
                      <a:pt x="8210" y="1742"/>
                      <a:pt x="6386" y="0"/>
                      <a:pt x="4105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2822150" y="1027975"/>
                <a:ext cx="199025" cy="300625"/>
              </a:xfrm>
              <a:custGeom>
                <a:rect b="b" l="l" r="r" t="t"/>
                <a:pathLst>
                  <a:path extrusionOk="0" h="12025" w="7961">
                    <a:moveTo>
                      <a:pt x="4146" y="1659"/>
                    </a:moveTo>
                    <a:cubicBezTo>
                      <a:pt x="5390" y="1659"/>
                      <a:pt x="6385" y="2695"/>
                      <a:pt x="6385" y="4188"/>
                    </a:cubicBezTo>
                    <a:cubicBezTo>
                      <a:pt x="6385" y="5598"/>
                      <a:pt x="5390" y="6676"/>
                      <a:pt x="4146" y="6676"/>
                    </a:cubicBezTo>
                    <a:cubicBezTo>
                      <a:pt x="2902" y="6676"/>
                      <a:pt x="1824" y="5598"/>
                      <a:pt x="1824" y="4188"/>
                    </a:cubicBezTo>
                    <a:cubicBezTo>
                      <a:pt x="1824" y="2695"/>
                      <a:pt x="2902" y="1659"/>
                      <a:pt x="4146" y="1659"/>
                    </a:cubicBezTo>
                    <a:close/>
                    <a:moveTo>
                      <a:pt x="3980" y="0"/>
                    </a:moveTo>
                    <a:cubicBezTo>
                      <a:pt x="1907" y="0"/>
                      <a:pt x="0" y="1825"/>
                      <a:pt x="0" y="4188"/>
                    </a:cubicBezTo>
                    <a:cubicBezTo>
                      <a:pt x="0" y="6510"/>
                      <a:pt x="1907" y="8293"/>
                      <a:pt x="3980" y="8293"/>
                    </a:cubicBezTo>
                    <a:cubicBezTo>
                      <a:pt x="4976" y="8293"/>
                      <a:pt x="5763" y="7878"/>
                      <a:pt x="6178" y="7339"/>
                    </a:cubicBezTo>
                    <a:lnTo>
                      <a:pt x="6261" y="7339"/>
                    </a:lnTo>
                    <a:lnTo>
                      <a:pt x="6261" y="7961"/>
                    </a:lnTo>
                    <a:cubicBezTo>
                      <a:pt x="6261" y="9537"/>
                      <a:pt x="5390" y="10366"/>
                      <a:pt x="4022" y="10366"/>
                    </a:cubicBezTo>
                    <a:cubicBezTo>
                      <a:pt x="2902" y="10366"/>
                      <a:pt x="2198" y="9578"/>
                      <a:pt x="1907" y="8915"/>
                    </a:cubicBezTo>
                    <a:lnTo>
                      <a:pt x="332" y="9578"/>
                    </a:lnTo>
                    <a:cubicBezTo>
                      <a:pt x="788" y="10656"/>
                      <a:pt x="1990" y="12024"/>
                      <a:pt x="4022" y="12024"/>
                    </a:cubicBezTo>
                    <a:cubicBezTo>
                      <a:pt x="6178" y="12024"/>
                      <a:pt x="7961" y="10780"/>
                      <a:pt x="7961" y="7712"/>
                    </a:cubicBezTo>
                    <a:lnTo>
                      <a:pt x="7961" y="249"/>
                    </a:lnTo>
                    <a:lnTo>
                      <a:pt x="6261" y="249"/>
                    </a:lnTo>
                    <a:lnTo>
                      <a:pt x="6261" y="954"/>
                    </a:lnTo>
                    <a:lnTo>
                      <a:pt x="6178" y="954"/>
                    </a:lnTo>
                    <a:cubicBezTo>
                      <a:pt x="5763" y="456"/>
                      <a:pt x="4976" y="0"/>
                      <a:pt x="3980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3056400" y="924300"/>
                <a:ext cx="45625" cy="304775"/>
              </a:xfrm>
              <a:custGeom>
                <a:rect b="b" l="l" r="r" t="t"/>
                <a:pathLst>
                  <a:path extrusionOk="0" h="12191" w="1825">
                    <a:moveTo>
                      <a:pt x="1" y="1"/>
                    </a:moveTo>
                    <a:lnTo>
                      <a:pt x="1" y="12191"/>
                    </a:lnTo>
                    <a:lnTo>
                      <a:pt x="1825" y="12191"/>
                    </a:lnTo>
                    <a:lnTo>
                      <a:pt x="1825" y="1"/>
                    </a:ln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3127925" y="1027975"/>
                <a:ext cx="190750" cy="207325"/>
              </a:xfrm>
              <a:custGeom>
                <a:rect b="b" l="l" r="r" t="t"/>
                <a:pathLst>
                  <a:path extrusionOk="0" h="8293" w="7630">
                    <a:moveTo>
                      <a:pt x="3939" y="1617"/>
                    </a:moveTo>
                    <a:cubicBezTo>
                      <a:pt x="4686" y="1617"/>
                      <a:pt x="5266" y="1990"/>
                      <a:pt x="5473" y="2488"/>
                    </a:cubicBezTo>
                    <a:lnTo>
                      <a:pt x="1783" y="4022"/>
                    </a:lnTo>
                    <a:cubicBezTo>
                      <a:pt x="1742" y="2446"/>
                      <a:pt x="3027" y="1617"/>
                      <a:pt x="3939" y="1617"/>
                    </a:cubicBezTo>
                    <a:close/>
                    <a:moveTo>
                      <a:pt x="3898" y="0"/>
                    </a:moveTo>
                    <a:cubicBezTo>
                      <a:pt x="1742" y="0"/>
                      <a:pt x="0" y="1700"/>
                      <a:pt x="0" y="4146"/>
                    </a:cubicBezTo>
                    <a:cubicBezTo>
                      <a:pt x="0" y="6468"/>
                      <a:pt x="1742" y="8293"/>
                      <a:pt x="4105" y="8293"/>
                    </a:cubicBezTo>
                    <a:cubicBezTo>
                      <a:pt x="6012" y="8293"/>
                      <a:pt x="7090" y="7132"/>
                      <a:pt x="7547" y="6468"/>
                    </a:cubicBezTo>
                    <a:lnTo>
                      <a:pt x="6137" y="5515"/>
                    </a:lnTo>
                    <a:cubicBezTo>
                      <a:pt x="5681" y="6220"/>
                      <a:pt x="5017" y="6676"/>
                      <a:pt x="4105" y="6676"/>
                    </a:cubicBezTo>
                    <a:cubicBezTo>
                      <a:pt x="3152" y="6676"/>
                      <a:pt x="2488" y="6261"/>
                      <a:pt x="2074" y="5432"/>
                    </a:cubicBezTo>
                    <a:lnTo>
                      <a:pt x="7629" y="3110"/>
                    </a:lnTo>
                    <a:lnTo>
                      <a:pt x="7464" y="2654"/>
                    </a:lnTo>
                    <a:cubicBezTo>
                      <a:pt x="7090" y="1742"/>
                      <a:pt x="6054" y="0"/>
                      <a:pt x="3898" y="0"/>
                    </a:cubicBezTo>
                    <a:close/>
                  </a:path>
                </a:pathLst>
              </a:custGeom>
              <a:solidFill>
                <a:srgbClr val="5F636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15"/>
              <p:cNvSpPr/>
              <p:nvPr/>
            </p:nvSpPr>
            <p:spPr>
              <a:xfrm>
                <a:off x="1227925" y="771950"/>
                <a:ext cx="605375" cy="605350"/>
              </a:xfrm>
              <a:custGeom>
                <a:rect b="b" l="l" r="r" t="t"/>
                <a:pathLst>
                  <a:path extrusionOk="0" h="24214" w="24215">
                    <a:moveTo>
                      <a:pt x="12107" y="0"/>
                    </a:moveTo>
                    <a:lnTo>
                      <a:pt x="11154" y="995"/>
                    </a:lnTo>
                    <a:lnTo>
                      <a:pt x="9329" y="2778"/>
                    </a:lnTo>
                    <a:lnTo>
                      <a:pt x="8583" y="3524"/>
                    </a:lnTo>
                    <a:lnTo>
                      <a:pt x="3566" y="3524"/>
                    </a:lnTo>
                    <a:lnTo>
                      <a:pt x="3566" y="8583"/>
                    </a:lnTo>
                    <a:lnTo>
                      <a:pt x="0" y="12107"/>
                    </a:lnTo>
                    <a:lnTo>
                      <a:pt x="2778" y="14885"/>
                    </a:lnTo>
                    <a:lnTo>
                      <a:pt x="3566" y="15631"/>
                    </a:lnTo>
                    <a:lnTo>
                      <a:pt x="3566" y="20648"/>
                    </a:lnTo>
                    <a:lnTo>
                      <a:pt x="8583" y="20648"/>
                    </a:lnTo>
                    <a:lnTo>
                      <a:pt x="12107" y="24214"/>
                    </a:lnTo>
                    <a:lnTo>
                      <a:pt x="15673" y="20648"/>
                    </a:lnTo>
                    <a:lnTo>
                      <a:pt x="20648" y="20648"/>
                    </a:lnTo>
                    <a:lnTo>
                      <a:pt x="20648" y="15631"/>
                    </a:lnTo>
                    <a:lnTo>
                      <a:pt x="24214" y="12107"/>
                    </a:lnTo>
                    <a:lnTo>
                      <a:pt x="20648" y="8583"/>
                    </a:lnTo>
                    <a:lnTo>
                      <a:pt x="20648" y="3524"/>
                    </a:lnTo>
                    <a:lnTo>
                      <a:pt x="15590" y="3524"/>
                    </a:lnTo>
                    <a:lnTo>
                      <a:pt x="12107" y="0"/>
                    </a:lnTo>
                    <a:close/>
                  </a:path>
                </a:pathLst>
              </a:custGeom>
              <a:solidFill>
                <a:srgbClr val="F9AB00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15"/>
              <p:cNvSpPr/>
              <p:nvPr/>
            </p:nvSpPr>
            <p:spPr>
              <a:xfrm>
                <a:off x="1355425" y="900450"/>
                <a:ext cx="350375" cy="349375"/>
              </a:xfrm>
              <a:custGeom>
                <a:rect b="b" l="l" r="r" t="t"/>
                <a:pathLst>
                  <a:path extrusionOk="0" h="13975" w="14015">
                    <a:moveTo>
                      <a:pt x="7082" y="1"/>
                    </a:moveTo>
                    <a:cubicBezTo>
                      <a:pt x="7057" y="1"/>
                      <a:pt x="7032" y="1"/>
                      <a:pt x="7007" y="1"/>
                    </a:cubicBezTo>
                    <a:cubicBezTo>
                      <a:pt x="3151" y="1"/>
                      <a:pt x="0" y="3111"/>
                      <a:pt x="0" y="6967"/>
                    </a:cubicBezTo>
                    <a:cubicBezTo>
                      <a:pt x="0" y="10823"/>
                      <a:pt x="3151" y="13974"/>
                      <a:pt x="7007" y="13974"/>
                    </a:cubicBezTo>
                    <a:cubicBezTo>
                      <a:pt x="10863" y="13974"/>
                      <a:pt x="14014" y="10823"/>
                      <a:pt x="14014" y="6967"/>
                    </a:cubicBezTo>
                    <a:cubicBezTo>
                      <a:pt x="13973" y="3136"/>
                      <a:pt x="10904" y="1"/>
                      <a:pt x="7082" y="1"/>
                    </a:cubicBezTo>
                    <a:close/>
                  </a:path>
                </a:pathLst>
              </a:custGeom>
              <a:solidFill>
                <a:srgbClr val="E37400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1498450" y="987550"/>
                <a:ext cx="66375" cy="165875"/>
              </a:xfrm>
              <a:custGeom>
                <a:rect b="b" l="l" r="r" t="t"/>
                <a:pathLst>
                  <a:path extrusionOk="0" h="6635" w="2655">
                    <a:moveTo>
                      <a:pt x="1742" y="0"/>
                    </a:moveTo>
                    <a:lnTo>
                      <a:pt x="1" y="6385"/>
                    </a:lnTo>
                    <a:lnTo>
                      <a:pt x="955" y="6634"/>
                    </a:lnTo>
                    <a:lnTo>
                      <a:pt x="2655" y="249"/>
                    </a:lnTo>
                    <a:lnTo>
                      <a:pt x="174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1419675" y="1013450"/>
                <a:ext cx="222900" cy="113025"/>
              </a:xfrm>
              <a:custGeom>
                <a:rect b="b" l="l" r="r" t="t"/>
                <a:pathLst>
                  <a:path extrusionOk="0" h="4521" w="8916">
                    <a:moveTo>
                      <a:pt x="2032" y="1"/>
                    </a:moveTo>
                    <a:lnTo>
                      <a:pt x="1" y="2281"/>
                    </a:lnTo>
                    <a:lnTo>
                      <a:pt x="2032" y="4520"/>
                    </a:lnTo>
                    <a:lnTo>
                      <a:pt x="2737" y="3898"/>
                    </a:lnTo>
                    <a:lnTo>
                      <a:pt x="1328" y="2281"/>
                    </a:lnTo>
                    <a:lnTo>
                      <a:pt x="2737" y="664"/>
                    </a:lnTo>
                    <a:lnTo>
                      <a:pt x="2032" y="1"/>
                    </a:lnTo>
                    <a:close/>
                    <a:moveTo>
                      <a:pt x="6842" y="1"/>
                    </a:moveTo>
                    <a:lnTo>
                      <a:pt x="6137" y="664"/>
                    </a:lnTo>
                    <a:lnTo>
                      <a:pt x="7588" y="2240"/>
                    </a:lnTo>
                    <a:lnTo>
                      <a:pt x="6137" y="3857"/>
                    </a:lnTo>
                    <a:lnTo>
                      <a:pt x="6884" y="4520"/>
                    </a:lnTo>
                    <a:lnTo>
                      <a:pt x="8915" y="2240"/>
                    </a:lnTo>
                    <a:lnTo>
                      <a:pt x="68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2" name="Google Shape;82;p15"/>
            <p:cNvSpPr txBox="1"/>
            <p:nvPr/>
          </p:nvSpPr>
          <p:spPr>
            <a:xfrm>
              <a:off x="16916412" y="9517905"/>
              <a:ext cx="4572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600">
                  <a:solidFill>
                    <a:schemeClr val="lt1"/>
                  </a:solidFill>
                  <a:latin typeface="Google Sans Medium"/>
                  <a:ea typeface="Google Sans Medium"/>
                  <a:cs typeface="Google Sans Medium"/>
                  <a:sym typeface="Google Sans Medium"/>
                </a:rPr>
                <a:t>‹#›</a:t>
              </a:fld>
              <a:endParaRPr sz="600">
                <a:solidFill>
                  <a:schemeClr val="lt1"/>
                </a:solidFill>
                <a:latin typeface="Google Sans Medium"/>
                <a:ea typeface="Google Sans Medium"/>
                <a:cs typeface="Google Sans Medium"/>
                <a:sym typeface="Google Sans Medium"/>
              </a:endParaRPr>
            </a:p>
          </p:txBody>
        </p:sp>
        <p:sp>
          <p:nvSpPr>
            <p:cNvPr id="83" name="Google Shape;83;p15"/>
            <p:cNvSpPr txBox="1"/>
            <p:nvPr/>
          </p:nvSpPr>
          <p:spPr>
            <a:xfrm>
              <a:off x="14376902" y="9542280"/>
              <a:ext cx="2539500" cy="15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00">
                  <a:solidFill>
                    <a:schemeClr val="dk2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Confidential and Proprietary</a:t>
              </a:r>
              <a:endParaRPr sz="500">
                <a:solidFill>
                  <a:schemeClr val="dk2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pattern fade (no footer)">
  <p:cSld name="CUSTOM_8_1">
    <p:bg>
      <p:bgPr>
        <a:solidFill>
          <a:schemeClr val="accen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6"/>
          <p:cNvGrpSpPr/>
          <p:nvPr/>
        </p:nvGrpSpPr>
        <p:grpSpPr>
          <a:xfrm>
            <a:off x="14" y="45"/>
            <a:ext cx="9136470" cy="5143715"/>
            <a:chOff x="241225" y="850375"/>
            <a:chExt cx="7130625" cy="4014450"/>
          </a:xfrm>
        </p:grpSpPr>
        <p:sp>
          <p:nvSpPr>
            <p:cNvPr id="86" name="Google Shape;86;p16"/>
            <p:cNvSpPr/>
            <p:nvPr/>
          </p:nvSpPr>
          <p:spPr>
            <a:xfrm>
              <a:off x="241225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6"/>
            <p:cNvSpPr/>
            <p:nvPr/>
          </p:nvSpPr>
          <p:spPr>
            <a:xfrm>
              <a:off x="375275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6"/>
            <p:cNvSpPr/>
            <p:nvPr/>
          </p:nvSpPr>
          <p:spPr>
            <a:xfrm>
              <a:off x="336250" y="9710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6"/>
            <p:cNvSpPr/>
            <p:nvPr/>
          </p:nvSpPr>
          <p:spPr>
            <a:xfrm>
              <a:off x="412525" y="9708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6"/>
            <p:cNvSpPr/>
            <p:nvPr/>
          </p:nvSpPr>
          <p:spPr>
            <a:xfrm>
              <a:off x="924150" y="85102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6"/>
            <p:cNvSpPr/>
            <p:nvPr/>
          </p:nvSpPr>
          <p:spPr>
            <a:xfrm>
              <a:off x="1058400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6"/>
            <p:cNvSpPr/>
            <p:nvPr/>
          </p:nvSpPr>
          <p:spPr>
            <a:xfrm>
              <a:off x="1019150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1095425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1607275" y="85102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6"/>
            <p:cNvSpPr/>
            <p:nvPr/>
          </p:nvSpPr>
          <p:spPr>
            <a:xfrm>
              <a:off x="1741525" y="9578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1778550" y="9708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6"/>
            <p:cNvSpPr/>
            <p:nvPr/>
          </p:nvSpPr>
          <p:spPr>
            <a:xfrm>
              <a:off x="1702275" y="9710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6"/>
            <p:cNvSpPr/>
            <p:nvPr/>
          </p:nvSpPr>
          <p:spPr>
            <a:xfrm>
              <a:off x="2290400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2" y="9484"/>
                    <a:pt x="6004" y="9484"/>
                  </a:cubicBezTo>
                  <a:cubicBezTo>
                    <a:pt x="4086" y="9484"/>
                    <a:pt x="2525" y="7932"/>
                    <a:pt x="2525" y="6014"/>
                  </a:cubicBezTo>
                  <a:cubicBezTo>
                    <a:pt x="2525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6"/>
            <p:cNvSpPr/>
            <p:nvPr/>
          </p:nvSpPr>
          <p:spPr>
            <a:xfrm>
              <a:off x="2424450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6"/>
            <p:cNvSpPr/>
            <p:nvPr/>
          </p:nvSpPr>
          <p:spPr>
            <a:xfrm>
              <a:off x="246145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6"/>
            <p:cNvSpPr/>
            <p:nvPr/>
          </p:nvSpPr>
          <p:spPr>
            <a:xfrm>
              <a:off x="238517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6"/>
            <p:cNvSpPr/>
            <p:nvPr/>
          </p:nvSpPr>
          <p:spPr>
            <a:xfrm>
              <a:off x="2973300" y="85102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6"/>
            <p:cNvSpPr/>
            <p:nvPr/>
          </p:nvSpPr>
          <p:spPr>
            <a:xfrm>
              <a:off x="3107575" y="9578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6"/>
            <p:cNvSpPr/>
            <p:nvPr/>
          </p:nvSpPr>
          <p:spPr>
            <a:xfrm>
              <a:off x="3144600" y="9708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6"/>
            <p:cNvSpPr/>
            <p:nvPr/>
          </p:nvSpPr>
          <p:spPr>
            <a:xfrm>
              <a:off x="3068325" y="9710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6"/>
            <p:cNvSpPr/>
            <p:nvPr/>
          </p:nvSpPr>
          <p:spPr>
            <a:xfrm>
              <a:off x="3656425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6" y="7932"/>
                    <a:pt x="2526" y="6014"/>
                  </a:cubicBezTo>
                  <a:cubicBezTo>
                    <a:pt x="2526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6"/>
            <p:cNvSpPr/>
            <p:nvPr/>
          </p:nvSpPr>
          <p:spPr>
            <a:xfrm>
              <a:off x="3790475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6"/>
            <p:cNvSpPr/>
            <p:nvPr/>
          </p:nvSpPr>
          <p:spPr>
            <a:xfrm>
              <a:off x="375122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382750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6"/>
            <p:cNvSpPr/>
            <p:nvPr/>
          </p:nvSpPr>
          <p:spPr>
            <a:xfrm>
              <a:off x="4339350" y="85102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4473600" y="9578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4510625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6"/>
            <p:cNvSpPr/>
            <p:nvPr/>
          </p:nvSpPr>
          <p:spPr>
            <a:xfrm>
              <a:off x="4434350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6"/>
            <p:cNvSpPr/>
            <p:nvPr/>
          </p:nvSpPr>
          <p:spPr>
            <a:xfrm>
              <a:off x="5022475" y="851025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5156500" y="9578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5193750" y="9708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7" y="2248"/>
                  </a:lnTo>
                  <a:lnTo>
                    <a:pt x="1366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5117475" y="9710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5705375" y="85102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4" y="6005"/>
                  </a:cubicBezTo>
                  <a:lnTo>
                    <a:pt x="9484" y="6014"/>
                  </a:lnTo>
                  <a:cubicBezTo>
                    <a:pt x="948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2" y="482"/>
                  </a:lnTo>
                  <a:lnTo>
                    <a:pt x="463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5839625" y="9578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587665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580037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6388500" y="85102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6522775" y="9578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6559800" y="9708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6483525" y="9710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7071625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5" y="7932"/>
                    <a:pt x="2525" y="6014"/>
                  </a:cubicBezTo>
                  <a:cubicBezTo>
                    <a:pt x="2525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7205675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716642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724270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241225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375275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412525" y="13082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336250" y="1308225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999" y="1"/>
                  </a:moveTo>
                  <a:lnTo>
                    <a:pt x="0" y="1125"/>
                  </a:lnTo>
                  <a:lnTo>
                    <a:pt x="999" y="2258"/>
                  </a:lnTo>
                  <a:lnTo>
                    <a:pt x="1365" y="1928"/>
                  </a:lnTo>
                  <a:lnTo>
                    <a:pt x="651" y="1134"/>
                  </a:lnTo>
                  <a:lnTo>
                    <a:pt x="1365" y="331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924150" y="118847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1058400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1019150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52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1095425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1607275" y="118847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1741525" y="12950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1702275" y="1308225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1778550" y="13082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2290400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2424450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246145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238517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2973300" y="118847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3107575" y="12950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3068325" y="1308225"/>
              <a:ext cx="34125" cy="56450"/>
            </a:xfrm>
            <a:custGeom>
              <a:rect b="b" l="l" r="r" t="t"/>
              <a:pathLst>
                <a:path extrusionOk="0" h="2258" w="136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1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6"/>
            <p:cNvSpPr/>
            <p:nvPr/>
          </p:nvSpPr>
          <p:spPr>
            <a:xfrm>
              <a:off x="3144600" y="13082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3656425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6" y="7922"/>
                    <a:pt x="2526" y="6004"/>
                  </a:cubicBezTo>
                  <a:cubicBezTo>
                    <a:pt x="2526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3790475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382750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375122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60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4339350" y="118847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6"/>
            <p:cNvSpPr/>
            <p:nvPr/>
          </p:nvSpPr>
          <p:spPr>
            <a:xfrm>
              <a:off x="4473600" y="12950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4434350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0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52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4510625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5022475" y="1188475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5156500" y="12950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5117475" y="1308225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0" y="1"/>
                  </a:moveTo>
                  <a:lnTo>
                    <a:pt x="1" y="1125"/>
                  </a:lnTo>
                  <a:lnTo>
                    <a:pt x="1000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5193750" y="13082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5705375" y="118847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5839625" y="12950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587665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6"/>
            <p:cNvSpPr/>
            <p:nvPr/>
          </p:nvSpPr>
          <p:spPr>
            <a:xfrm>
              <a:off x="580037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6388500" y="118847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6522775" y="12950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6483525" y="1308225"/>
              <a:ext cx="34125" cy="56450"/>
            </a:xfrm>
            <a:custGeom>
              <a:rect b="b" l="l" r="r" t="t"/>
              <a:pathLst>
                <a:path extrusionOk="0" h="2258" w="136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1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6559800" y="13082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7071625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5" y="7922"/>
                    <a:pt x="2525" y="6004"/>
                  </a:cubicBezTo>
                  <a:cubicBezTo>
                    <a:pt x="252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6"/>
            <p:cNvSpPr/>
            <p:nvPr/>
          </p:nvSpPr>
          <p:spPr>
            <a:xfrm>
              <a:off x="7205675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6"/>
            <p:cNvSpPr/>
            <p:nvPr/>
          </p:nvSpPr>
          <p:spPr>
            <a:xfrm>
              <a:off x="724270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716642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60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241225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375275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336250" y="16456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412525" y="16454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924150" y="152567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3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6"/>
            <p:cNvSpPr/>
            <p:nvPr/>
          </p:nvSpPr>
          <p:spPr>
            <a:xfrm>
              <a:off x="1058400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6"/>
            <p:cNvSpPr/>
            <p:nvPr/>
          </p:nvSpPr>
          <p:spPr>
            <a:xfrm>
              <a:off x="1095425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>
              <a:off x="1019150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1607275" y="152567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3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6"/>
            <p:cNvSpPr/>
            <p:nvPr/>
          </p:nvSpPr>
          <p:spPr>
            <a:xfrm>
              <a:off x="1741525" y="16325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6"/>
            <p:cNvSpPr/>
            <p:nvPr/>
          </p:nvSpPr>
          <p:spPr>
            <a:xfrm>
              <a:off x="1702275" y="16456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6"/>
            <p:cNvSpPr/>
            <p:nvPr/>
          </p:nvSpPr>
          <p:spPr>
            <a:xfrm>
              <a:off x="1778550" y="16454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6"/>
            <p:cNvSpPr/>
            <p:nvPr/>
          </p:nvSpPr>
          <p:spPr>
            <a:xfrm>
              <a:off x="2290400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2" y="9484"/>
                    <a:pt x="6004" y="9484"/>
                  </a:cubicBezTo>
                  <a:cubicBezTo>
                    <a:pt x="4086" y="9484"/>
                    <a:pt x="2525" y="7932"/>
                    <a:pt x="2525" y="6014"/>
                  </a:cubicBezTo>
                  <a:cubicBezTo>
                    <a:pt x="2525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6"/>
            <p:cNvSpPr/>
            <p:nvPr/>
          </p:nvSpPr>
          <p:spPr>
            <a:xfrm>
              <a:off x="2424450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6"/>
            <p:cNvSpPr/>
            <p:nvPr/>
          </p:nvSpPr>
          <p:spPr>
            <a:xfrm>
              <a:off x="246145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6"/>
            <p:cNvSpPr/>
            <p:nvPr/>
          </p:nvSpPr>
          <p:spPr>
            <a:xfrm>
              <a:off x="238517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6"/>
            <p:cNvSpPr/>
            <p:nvPr/>
          </p:nvSpPr>
          <p:spPr>
            <a:xfrm>
              <a:off x="2973300" y="152567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6"/>
            <p:cNvSpPr/>
            <p:nvPr/>
          </p:nvSpPr>
          <p:spPr>
            <a:xfrm>
              <a:off x="3107575" y="16325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6"/>
            <p:cNvSpPr/>
            <p:nvPr/>
          </p:nvSpPr>
          <p:spPr>
            <a:xfrm>
              <a:off x="3068325" y="16456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6"/>
            <p:cNvSpPr/>
            <p:nvPr/>
          </p:nvSpPr>
          <p:spPr>
            <a:xfrm>
              <a:off x="3144600" y="16454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6"/>
            <p:cNvSpPr/>
            <p:nvPr/>
          </p:nvSpPr>
          <p:spPr>
            <a:xfrm>
              <a:off x="3656425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6" y="7932"/>
                    <a:pt x="2526" y="6014"/>
                  </a:cubicBezTo>
                  <a:cubicBezTo>
                    <a:pt x="2526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6"/>
            <p:cNvSpPr/>
            <p:nvPr/>
          </p:nvSpPr>
          <p:spPr>
            <a:xfrm>
              <a:off x="3790475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6"/>
            <p:cNvSpPr/>
            <p:nvPr/>
          </p:nvSpPr>
          <p:spPr>
            <a:xfrm>
              <a:off x="382750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6"/>
            <p:cNvSpPr/>
            <p:nvPr/>
          </p:nvSpPr>
          <p:spPr>
            <a:xfrm>
              <a:off x="375122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6"/>
            <p:cNvSpPr/>
            <p:nvPr/>
          </p:nvSpPr>
          <p:spPr>
            <a:xfrm>
              <a:off x="4339350" y="152567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3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6"/>
            <p:cNvSpPr/>
            <p:nvPr/>
          </p:nvSpPr>
          <p:spPr>
            <a:xfrm>
              <a:off x="4473600" y="16325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6"/>
            <p:cNvSpPr/>
            <p:nvPr/>
          </p:nvSpPr>
          <p:spPr>
            <a:xfrm>
              <a:off x="4434350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6"/>
            <p:cNvSpPr/>
            <p:nvPr/>
          </p:nvSpPr>
          <p:spPr>
            <a:xfrm>
              <a:off x="4510625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6"/>
            <p:cNvSpPr/>
            <p:nvPr/>
          </p:nvSpPr>
          <p:spPr>
            <a:xfrm>
              <a:off x="5022475" y="1525675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3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5156500" y="16325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5193750" y="16454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7" y="2248"/>
                  </a:lnTo>
                  <a:lnTo>
                    <a:pt x="1366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5117475" y="16456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5705375" y="152567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4" y="6005"/>
                  </a:cubicBezTo>
                  <a:lnTo>
                    <a:pt x="9484" y="6014"/>
                  </a:lnTo>
                  <a:cubicBezTo>
                    <a:pt x="948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2" y="483"/>
                  </a:lnTo>
                  <a:lnTo>
                    <a:pt x="463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5839625" y="16325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6"/>
            <p:cNvSpPr/>
            <p:nvPr/>
          </p:nvSpPr>
          <p:spPr>
            <a:xfrm>
              <a:off x="580037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6"/>
            <p:cNvSpPr/>
            <p:nvPr/>
          </p:nvSpPr>
          <p:spPr>
            <a:xfrm>
              <a:off x="587665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6"/>
            <p:cNvSpPr/>
            <p:nvPr/>
          </p:nvSpPr>
          <p:spPr>
            <a:xfrm>
              <a:off x="6388500" y="152567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6"/>
            <p:cNvSpPr/>
            <p:nvPr/>
          </p:nvSpPr>
          <p:spPr>
            <a:xfrm>
              <a:off x="6522775" y="16325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6"/>
            <p:cNvSpPr/>
            <p:nvPr/>
          </p:nvSpPr>
          <p:spPr>
            <a:xfrm>
              <a:off x="6483525" y="16456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6"/>
            <p:cNvSpPr/>
            <p:nvPr/>
          </p:nvSpPr>
          <p:spPr>
            <a:xfrm>
              <a:off x="6559800" y="16454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6"/>
            <p:cNvSpPr/>
            <p:nvPr/>
          </p:nvSpPr>
          <p:spPr>
            <a:xfrm>
              <a:off x="7071625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5" y="7932"/>
                    <a:pt x="2525" y="6014"/>
                  </a:cubicBezTo>
                  <a:cubicBezTo>
                    <a:pt x="2525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6"/>
            <p:cNvSpPr/>
            <p:nvPr/>
          </p:nvSpPr>
          <p:spPr>
            <a:xfrm>
              <a:off x="7205675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6"/>
            <p:cNvSpPr/>
            <p:nvPr/>
          </p:nvSpPr>
          <p:spPr>
            <a:xfrm>
              <a:off x="716642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724270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241225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375275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336250" y="19831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16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412525" y="19828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924150" y="186312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70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1058400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095425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019150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6"/>
            <p:cNvSpPr/>
            <p:nvPr/>
          </p:nvSpPr>
          <p:spPr>
            <a:xfrm>
              <a:off x="1607275" y="186312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6"/>
            <p:cNvSpPr/>
            <p:nvPr/>
          </p:nvSpPr>
          <p:spPr>
            <a:xfrm>
              <a:off x="1741525" y="196972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778550" y="19828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702275" y="19831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6"/>
            <p:cNvSpPr/>
            <p:nvPr/>
          </p:nvSpPr>
          <p:spPr>
            <a:xfrm>
              <a:off x="2290400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6"/>
            <p:cNvSpPr/>
            <p:nvPr/>
          </p:nvSpPr>
          <p:spPr>
            <a:xfrm>
              <a:off x="2424450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6"/>
            <p:cNvSpPr/>
            <p:nvPr/>
          </p:nvSpPr>
          <p:spPr>
            <a:xfrm>
              <a:off x="246145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6"/>
            <p:cNvSpPr/>
            <p:nvPr/>
          </p:nvSpPr>
          <p:spPr>
            <a:xfrm>
              <a:off x="238517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6"/>
            <p:cNvSpPr/>
            <p:nvPr/>
          </p:nvSpPr>
          <p:spPr>
            <a:xfrm>
              <a:off x="2973300" y="186312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3107575" y="19697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3068325" y="19831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6"/>
            <p:cNvSpPr/>
            <p:nvPr/>
          </p:nvSpPr>
          <p:spPr>
            <a:xfrm>
              <a:off x="3144600" y="19828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6"/>
            <p:cNvSpPr/>
            <p:nvPr/>
          </p:nvSpPr>
          <p:spPr>
            <a:xfrm>
              <a:off x="3656425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6" y="7922"/>
                    <a:pt x="2526" y="6004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6"/>
            <p:cNvSpPr/>
            <p:nvPr/>
          </p:nvSpPr>
          <p:spPr>
            <a:xfrm>
              <a:off x="3790475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6"/>
            <p:cNvSpPr/>
            <p:nvPr/>
          </p:nvSpPr>
          <p:spPr>
            <a:xfrm>
              <a:off x="382750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375122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4339350" y="186312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70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4473600" y="19697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6"/>
            <p:cNvSpPr/>
            <p:nvPr/>
          </p:nvSpPr>
          <p:spPr>
            <a:xfrm>
              <a:off x="4510625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6"/>
            <p:cNvSpPr/>
            <p:nvPr/>
          </p:nvSpPr>
          <p:spPr>
            <a:xfrm>
              <a:off x="4434350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5022475" y="1863125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5156500" y="19697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5117475" y="19831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16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5193750" y="19828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5705375" y="186312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5839625" y="19697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580037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587665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6388500" y="186312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6522775" y="19697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6483525" y="19831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6559800" y="19828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7071625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5" y="7922"/>
                    <a:pt x="2525" y="6004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7205675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724270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6"/>
            <p:cNvSpPr/>
            <p:nvPr/>
          </p:nvSpPr>
          <p:spPr>
            <a:xfrm>
              <a:off x="716642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6"/>
            <p:cNvSpPr/>
            <p:nvPr/>
          </p:nvSpPr>
          <p:spPr>
            <a:xfrm>
              <a:off x="241225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375275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412525" y="23203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336250" y="23203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924150" y="22005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38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6"/>
            <p:cNvSpPr/>
            <p:nvPr/>
          </p:nvSpPr>
          <p:spPr>
            <a:xfrm>
              <a:off x="1058400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6"/>
            <p:cNvSpPr/>
            <p:nvPr/>
          </p:nvSpPr>
          <p:spPr>
            <a:xfrm>
              <a:off x="1095425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6"/>
            <p:cNvSpPr/>
            <p:nvPr/>
          </p:nvSpPr>
          <p:spPr>
            <a:xfrm>
              <a:off x="1019150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1607275" y="22005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1741525" y="23071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1702275" y="23203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1778550" y="23203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2290400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2424450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238517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246145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2973300" y="22005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3107575" y="23071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3068325" y="23203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3144600" y="232032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3656425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6"/>
            <p:cNvSpPr/>
            <p:nvPr/>
          </p:nvSpPr>
          <p:spPr>
            <a:xfrm>
              <a:off x="3790475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6"/>
            <p:cNvSpPr/>
            <p:nvPr/>
          </p:nvSpPr>
          <p:spPr>
            <a:xfrm>
              <a:off x="375122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382750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4339350" y="22005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38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6"/>
            <p:cNvSpPr/>
            <p:nvPr/>
          </p:nvSpPr>
          <p:spPr>
            <a:xfrm>
              <a:off x="4473600" y="23071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4434350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4510625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5022475" y="220055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5156500" y="23071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5117475" y="23203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5193750" y="23203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5705375" y="22005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6"/>
            <p:cNvSpPr/>
            <p:nvPr/>
          </p:nvSpPr>
          <p:spPr>
            <a:xfrm>
              <a:off x="5839625" y="23071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6"/>
            <p:cNvSpPr/>
            <p:nvPr/>
          </p:nvSpPr>
          <p:spPr>
            <a:xfrm>
              <a:off x="580037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6"/>
            <p:cNvSpPr/>
            <p:nvPr/>
          </p:nvSpPr>
          <p:spPr>
            <a:xfrm>
              <a:off x="587665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6"/>
            <p:cNvSpPr/>
            <p:nvPr/>
          </p:nvSpPr>
          <p:spPr>
            <a:xfrm>
              <a:off x="6388500" y="22005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6"/>
            <p:cNvSpPr/>
            <p:nvPr/>
          </p:nvSpPr>
          <p:spPr>
            <a:xfrm>
              <a:off x="6522775" y="23071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6"/>
            <p:cNvSpPr/>
            <p:nvPr/>
          </p:nvSpPr>
          <p:spPr>
            <a:xfrm>
              <a:off x="6559800" y="232032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6"/>
            <p:cNvSpPr/>
            <p:nvPr/>
          </p:nvSpPr>
          <p:spPr>
            <a:xfrm>
              <a:off x="6483525" y="23203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7071625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7205675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6"/>
            <p:cNvSpPr/>
            <p:nvPr/>
          </p:nvSpPr>
          <p:spPr>
            <a:xfrm>
              <a:off x="716642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724270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241225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375275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412525" y="2657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>
              <a:off x="336250" y="2657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16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>
              <a:off x="924150" y="25377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1058400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1095425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1019150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>
              <a:off x="1607275" y="25377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1741525" y="26443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>
              <a:off x="1702275" y="2657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>
              <a:off x="1778550" y="2657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>
              <a:off x="2290400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6"/>
            <p:cNvSpPr/>
            <p:nvPr/>
          </p:nvSpPr>
          <p:spPr>
            <a:xfrm>
              <a:off x="2424450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6"/>
            <p:cNvSpPr/>
            <p:nvPr/>
          </p:nvSpPr>
          <p:spPr>
            <a:xfrm>
              <a:off x="238517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246145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>
              <a:off x="2973300" y="25377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>
              <a:off x="3107575" y="26443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>
              <a:off x="3144600" y="26575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6"/>
            <p:cNvSpPr/>
            <p:nvPr/>
          </p:nvSpPr>
          <p:spPr>
            <a:xfrm>
              <a:off x="3068325" y="26577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6"/>
            <p:cNvSpPr/>
            <p:nvPr/>
          </p:nvSpPr>
          <p:spPr>
            <a:xfrm>
              <a:off x="3656425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6"/>
            <p:cNvSpPr/>
            <p:nvPr/>
          </p:nvSpPr>
          <p:spPr>
            <a:xfrm>
              <a:off x="3790475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16"/>
            <p:cNvSpPr/>
            <p:nvPr/>
          </p:nvSpPr>
          <p:spPr>
            <a:xfrm>
              <a:off x="382750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6"/>
            <p:cNvSpPr/>
            <p:nvPr/>
          </p:nvSpPr>
          <p:spPr>
            <a:xfrm>
              <a:off x="375122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6"/>
            <p:cNvSpPr/>
            <p:nvPr/>
          </p:nvSpPr>
          <p:spPr>
            <a:xfrm>
              <a:off x="4339350" y="25377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6"/>
            <p:cNvSpPr/>
            <p:nvPr/>
          </p:nvSpPr>
          <p:spPr>
            <a:xfrm>
              <a:off x="4473600" y="26443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6"/>
            <p:cNvSpPr/>
            <p:nvPr/>
          </p:nvSpPr>
          <p:spPr>
            <a:xfrm>
              <a:off x="4510625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6"/>
            <p:cNvSpPr/>
            <p:nvPr/>
          </p:nvSpPr>
          <p:spPr>
            <a:xfrm>
              <a:off x="4434350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6"/>
            <p:cNvSpPr/>
            <p:nvPr/>
          </p:nvSpPr>
          <p:spPr>
            <a:xfrm>
              <a:off x="5022475" y="253777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16"/>
            <p:cNvSpPr/>
            <p:nvPr/>
          </p:nvSpPr>
          <p:spPr>
            <a:xfrm>
              <a:off x="5156500" y="26443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6"/>
            <p:cNvSpPr/>
            <p:nvPr/>
          </p:nvSpPr>
          <p:spPr>
            <a:xfrm>
              <a:off x="5193750" y="2657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16"/>
            <p:cNvSpPr/>
            <p:nvPr/>
          </p:nvSpPr>
          <p:spPr>
            <a:xfrm>
              <a:off x="5117475" y="2657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16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6"/>
            <p:cNvSpPr/>
            <p:nvPr/>
          </p:nvSpPr>
          <p:spPr>
            <a:xfrm>
              <a:off x="5705375" y="25377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5995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16"/>
            <p:cNvSpPr/>
            <p:nvPr/>
          </p:nvSpPr>
          <p:spPr>
            <a:xfrm>
              <a:off x="5839625" y="26443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6"/>
            <p:cNvSpPr/>
            <p:nvPr/>
          </p:nvSpPr>
          <p:spPr>
            <a:xfrm>
              <a:off x="587665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6"/>
            <p:cNvSpPr/>
            <p:nvPr/>
          </p:nvSpPr>
          <p:spPr>
            <a:xfrm>
              <a:off x="580037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6"/>
            <p:cNvSpPr/>
            <p:nvPr/>
          </p:nvSpPr>
          <p:spPr>
            <a:xfrm>
              <a:off x="6388500" y="25377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6"/>
            <p:cNvSpPr/>
            <p:nvPr/>
          </p:nvSpPr>
          <p:spPr>
            <a:xfrm>
              <a:off x="6522775" y="26443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6"/>
            <p:cNvSpPr/>
            <p:nvPr/>
          </p:nvSpPr>
          <p:spPr>
            <a:xfrm>
              <a:off x="6559800" y="26575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6"/>
            <p:cNvSpPr/>
            <p:nvPr/>
          </p:nvSpPr>
          <p:spPr>
            <a:xfrm>
              <a:off x="6483525" y="26577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6"/>
            <p:cNvSpPr/>
            <p:nvPr/>
          </p:nvSpPr>
          <p:spPr>
            <a:xfrm>
              <a:off x="7071625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6"/>
            <p:cNvSpPr/>
            <p:nvPr/>
          </p:nvSpPr>
          <p:spPr>
            <a:xfrm>
              <a:off x="7205675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6"/>
            <p:cNvSpPr/>
            <p:nvPr/>
          </p:nvSpPr>
          <p:spPr>
            <a:xfrm>
              <a:off x="724270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6"/>
            <p:cNvSpPr/>
            <p:nvPr/>
          </p:nvSpPr>
          <p:spPr>
            <a:xfrm>
              <a:off x="716642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6"/>
            <p:cNvSpPr/>
            <p:nvPr/>
          </p:nvSpPr>
          <p:spPr>
            <a:xfrm>
              <a:off x="241225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6"/>
            <p:cNvSpPr/>
            <p:nvPr/>
          </p:nvSpPr>
          <p:spPr>
            <a:xfrm>
              <a:off x="375275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6"/>
            <p:cNvSpPr/>
            <p:nvPr/>
          </p:nvSpPr>
          <p:spPr>
            <a:xfrm>
              <a:off x="412525" y="29949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6"/>
            <p:cNvSpPr/>
            <p:nvPr/>
          </p:nvSpPr>
          <p:spPr>
            <a:xfrm>
              <a:off x="336250" y="29949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30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6"/>
            <p:cNvSpPr/>
            <p:nvPr/>
          </p:nvSpPr>
          <p:spPr>
            <a:xfrm>
              <a:off x="924150" y="28752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6"/>
            <p:cNvSpPr/>
            <p:nvPr/>
          </p:nvSpPr>
          <p:spPr>
            <a:xfrm>
              <a:off x="1058400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6"/>
            <p:cNvSpPr/>
            <p:nvPr/>
          </p:nvSpPr>
          <p:spPr>
            <a:xfrm>
              <a:off x="1095425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16"/>
            <p:cNvSpPr/>
            <p:nvPr/>
          </p:nvSpPr>
          <p:spPr>
            <a:xfrm>
              <a:off x="1019150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16"/>
            <p:cNvSpPr/>
            <p:nvPr/>
          </p:nvSpPr>
          <p:spPr>
            <a:xfrm>
              <a:off x="1607275" y="28752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16"/>
            <p:cNvSpPr/>
            <p:nvPr/>
          </p:nvSpPr>
          <p:spPr>
            <a:xfrm>
              <a:off x="1741525" y="29818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16"/>
            <p:cNvSpPr/>
            <p:nvPr/>
          </p:nvSpPr>
          <p:spPr>
            <a:xfrm>
              <a:off x="1702275" y="29949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6"/>
            <p:cNvSpPr/>
            <p:nvPr/>
          </p:nvSpPr>
          <p:spPr>
            <a:xfrm>
              <a:off x="1778550" y="29949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16"/>
            <p:cNvSpPr/>
            <p:nvPr/>
          </p:nvSpPr>
          <p:spPr>
            <a:xfrm>
              <a:off x="2290400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16"/>
            <p:cNvSpPr/>
            <p:nvPr/>
          </p:nvSpPr>
          <p:spPr>
            <a:xfrm>
              <a:off x="2424450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16"/>
            <p:cNvSpPr/>
            <p:nvPr/>
          </p:nvSpPr>
          <p:spPr>
            <a:xfrm>
              <a:off x="238517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16"/>
            <p:cNvSpPr/>
            <p:nvPr/>
          </p:nvSpPr>
          <p:spPr>
            <a:xfrm>
              <a:off x="246145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6"/>
            <p:cNvSpPr/>
            <p:nvPr/>
          </p:nvSpPr>
          <p:spPr>
            <a:xfrm>
              <a:off x="2973300" y="28752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16"/>
            <p:cNvSpPr/>
            <p:nvPr/>
          </p:nvSpPr>
          <p:spPr>
            <a:xfrm>
              <a:off x="3107575" y="2981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16"/>
            <p:cNvSpPr/>
            <p:nvPr/>
          </p:nvSpPr>
          <p:spPr>
            <a:xfrm>
              <a:off x="3068325" y="29949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6"/>
            <p:cNvSpPr/>
            <p:nvPr/>
          </p:nvSpPr>
          <p:spPr>
            <a:xfrm>
              <a:off x="3144600" y="299497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16"/>
            <p:cNvSpPr/>
            <p:nvPr/>
          </p:nvSpPr>
          <p:spPr>
            <a:xfrm>
              <a:off x="3656425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16"/>
            <p:cNvSpPr/>
            <p:nvPr/>
          </p:nvSpPr>
          <p:spPr>
            <a:xfrm>
              <a:off x="3790475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6"/>
            <p:cNvSpPr/>
            <p:nvPr/>
          </p:nvSpPr>
          <p:spPr>
            <a:xfrm>
              <a:off x="375122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6"/>
            <p:cNvSpPr/>
            <p:nvPr/>
          </p:nvSpPr>
          <p:spPr>
            <a:xfrm>
              <a:off x="382750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6"/>
            <p:cNvSpPr/>
            <p:nvPr/>
          </p:nvSpPr>
          <p:spPr>
            <a:xfrm>
              <a:off x="4339350" y="28752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4473600" y="2981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4510625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4434350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5022475" y="287520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5156500" y="29818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5117475" y="29949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30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5193750" y="29949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5705375" y="28752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5839625" y="29818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587665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580037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6388500" y="28752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6522775" y="2981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6483525" y="29949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6559800" y="299497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7071625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7205675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716642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724270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241225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375275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412525" y="3332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336250" y="3332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16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924150" y="32124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1058400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1095425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1019150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6"/>
            <p:cNvSpPr/>
            <p:nvPr/>
          </p:nvSpPr>
          <p:spPr>
            <a:xfrm>
              <a:off x="1607275" y="32124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1741525" y="331902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6"/>
            <p:cNvSpPr/>
            <p:nvPr/>
          </p:nvSpPr>
          <p:spPr>
            <a:xfrm>
              <a:off x="1702275" y="3332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1778550" y="3332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2290400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2424450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246145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31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238517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6"/>
            <p:cNvSpPr/>
            <p:nvPr/>
          </p:nvSpPr>
          <p:spPr>
            <a:xfrm>
              <a:off x="2973300" y="32124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3107575" y="33190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3068325" y="33324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16"/>
            <p:cNvSpPr/>
            <p:nvPr/>
          </p:nvSpPr>
          <p:spPr>
            <a:xfrm>
              <a:off x="3144600" y="33321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16"/>
            <p:cNvSpPr/>
            <p:nvPr/>
          </p:nvSpPr>
          <p:spPr>
            <a:xfrm>
              <a:off x="3656425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3790475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375122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16"/>
            <p:cNvSpPr/>
            <p:nvPr/>
          </p:nvSpPr>
          <p:spPr>
            <a:xfrm>
              <a:off x="382750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16"/>
            <p:cNvSpPr/>
            <p:nvPr/>
          </p:nvSpPr>
          <p:spPr>
            <a:xfrm>
              <a:off x="4339350" y="32124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16"/>
            <p:cNvSpPr/>
            <p:nvPr/>
          </p:nvSpPr>
          <p:spPr>
            <a:xfrm>
              <a:off x="4473600" y="33190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16"/>
            <p:cNvSpPr/>
            <p:nvPr/>
          </p:nvSpPr>
          <p:spPr>
            <a:xfrm>
              <a:off x="4434350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4510625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5022475" y="321242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5156500" y="33190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16"/>
            <p:cNvSpPr/>
            <p:nvPr/>
          </p:nvSpPr>
          <p:spPr>
            <a:xfrm>
              <a:off x="5193750" y="3332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5117475" y="3332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16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5705375" y="32124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5839625" y="33190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16"/>
            <p:cNvSpPr/>
            <p:nvPr/>
          </p:nvSpPr>
          <p:spPr>
            <a:xfrm>
              <a:off x="587665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31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16"/>
            <p:cNvSpPr/>
            <p:nvPr/>
          </p:nvSpPr>
          <p:spPr>
            <a:xfrm>
              <a:off x="580037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6388500" y="32124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6522775" y="33190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6483525" y="33324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6559800" y="33321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7071625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7205675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724270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716642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16"/>
            <p:cNvSpPr/>
            <p:nvPr/>
          </p:nvSpPr>
          <p:spPr>
            <a:xfrm>
              <a:off x="241225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375275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336250" y="36696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412525" y="36696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924150" y="35498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1058400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1019150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1095425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1607275" y="35498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1741525" y="36564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1702275" y="36696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1778550" y="36696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2290400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2424450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238517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246145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16"/>
            <p:cNvSpPr/>
            <p:nvPr/>
          </p:nvSpPr>
          <p:spPr>
            <a:xfrm>
              <a:off x="2973300" y="35498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16"/>
            <p:cNvSpPr/>
            <p:nvPr/>
          </p:nvSpPr>
          <p:spPr>
            <a:xfrm>
              <a:off x="3107575" y="3656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16"/>
            <p:cNvSpPr/>
            <p:nvPr/>
          </p:nvSpPr>
          <p:spPr>
            <a:xfrm>
              <a:off x="3144600" y="366962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16"/>
            <p:cNvSpPr/>
            <p:nvPr/>
          </p:nvSpPr>
          <p:spPr>
            <a:xfrm>
              <a:off x="3068325" y="36696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16"/>
            <p:cNvSpPr/>
            <p:nvPr/>
          </p:nvSpPr>
          <p:spPr>
            <a:xfrm>
              <a:off x="3656425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3790475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16"/>
            <p:cNvSpPr/>
            <p:nvPr/>
          </p:nvSpPr>
          <p:spPr>
            <a:xfrm>
              <a:off x="382750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375122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16"/>
            <p:cNvSpPr/>
            <p:nvPr/>
          </p:nvSpPr>
          <p:spPr>
            <a:xfrm>
              <a:off x="4339350" y="35498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4473600" y="3656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4434350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4510625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5022475" y="354985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5156500" y="36564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5117475" y="36696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5193750" y="36696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5705375" y="35498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16"/>
            <p:cNvSpPr/>
            <p:nvPr/>
          </p:nvSpPr>
          <p:spPr>
            <a:xfrm>
              <a:off x="5839625" y="36564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16"/>
            <p:cNvSpPr/>
            <p:nvPr/>
          </p:nvSpPr>
          <p:spPr>
            <a:xfrm>
              <a:off x="580037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587665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6388500" y="35498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6522775" y="3656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6559800" y="366962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6483525" y="36696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7071625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7205675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716642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724270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241225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375275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412525" y="4006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336250" y="4007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25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924150" y="38870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1058400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1095425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1019150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1607275" y="38870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16"/>
            <p:cNvSpPr/>
            <p:nvPr/>
          </p:nvSpPr>
          <p:spPr>
            <a:xfrm>
              <a:off x="1741525" y="39936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1702275" y="4007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16"/>
            <p:cNvSpPr/>
            <p:nvPr/>
          </p:nvSpPr>
          <p:spPr>
            <a:xfrm>
              <a:off x="1778550" y="4006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2290400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2424450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246145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31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238517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2973300" y="38870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3107575" y="39936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3144600" y="40068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3068325" y="40070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3656425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3790475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16"/>
            <p:cNvSpPr/>
            <p:nvPr/>
          </p:nvSpPr>
          <p:spPr>
            <a:xfrm>
              <a:off x="382750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6"/>
            <p:cNvSpPr/>
            <p:nvPr/>
          </p:nvSpPr>
          <p:spPr>
            <a:xfrm>
              <a:off x="375122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16"/>
            <p:cNvSpPr/>
            <p:nvPr/>
          </p:nvSpPr>
          <p:spPr>
            <a:xfrm>
              <a:off x="4339350" y="38870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16"/>
            <p:cNvSpPr/>
            <p:nvPr/>
          </p:nvSpPr>
          <p:spPr>
            <a:xfrm>
              <a:off x="4473600" y="39936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16"/>
            <p:cNvSpPr/>
            <p:nvPr/>
          </p:nvSpPr>
          <p:spPr>
            <a:xfrm>
              <a:off x="4434350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25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16"/>
            <p:cNvSpPr/>
            <p:nvPr/>
          </p:nvSpPr>
          <p:spPr>
            <a:xfrm>
              <a:off x="4510625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16"/>
            <p:cNvSpPr/>
            <p:nvPr/>
          </p:nvSpPr>
          <p:spPr>
            <a:xfrm>
              <a:off x="5022475" y="388707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16"/>
            <p:cNvSpPr/>
            <p:nvPr/>
          </p:nvSpPr>
          <p:spPr>
            <a:xfrm>
              <a:off x="5156500" y="39936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16"/>
            <p:cNvSpPr/>
            <p:nvPr/>
          </p:nvSpPr>
          <p:spPr>
            <a:xfrm>
              <a:off x="5117475" y="4007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16"/>
            <p:cNvSpPr/>
            <p:nvPr/>
          </p:nvSpPr>
          <p:spPr>
            <a:xfrm>
              <a:off x="5193750" y="4006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16"/>
            <p:cNvSpPr/>
            <p:nvPr/>
          </p:nvSpPr>
          <p:spPr>
            <a:xfrm>
              <a:off x="5705375" y="38870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16"/>
            <p:cNvSpPr/>
            <p:nvPr/>
          </p:nvSpPr>
          <p:spPr>
            <a:xfrm>
              <a:off x="5839625" y="39936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16"/>
            <p:cNvSpPr/>
            <p:nvPr/>
          </p:nvSpPr>
          <p:spPr>
            <a:xfrm>
              <a:off x="587665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31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16"/>
            <p:cNvSpPr/>
            <p:nvPr/>
          </p:nvSpPr>
          <p:spPr>
            <a:xfrm>
              <a:off x="580037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16"/>
            <p:cNvSpPr/>
            <p:nvPr/>
          </p:nvSpPr>
          <p:spPr>
            <a:xfrm>
              <a:off x="6388500" y="38870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16"/>
            <p:cNvSpPr/>
            <p:nvPr/>
          </p:nvSpPr>
          <p:spPr>
            <a:xfrm>
              <a:off x="6522775" y="39936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6483525" y="40070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6559800" y="40068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7071625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7205675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724270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716642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241225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375275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336250" y="43442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412525" y="43442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924150" y="42245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1058400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1095425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16"/>
            <p:cNvSpPr/>
            <p:nvPr/>
          </p:nvSpPr>
          <p:spPr>
            <a:xfrm>
              <a:off x="1019150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16"/>
            <p:cNvSpPr/>
            <p:nvPr/>
          </p:nvSpPr>
          <p:spPr>
            <a:xfrm>
              <a:off x="1607275" y="42245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1741525" y="43311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16"/>
            <p:cNvSpPr/>
            <p:nvPr/>
          </p:nvSpPr>
          <p:spPr>
            <a:xfrm>
              <a:off x="1702275" y="43442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1778550" y="43442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16"/>
            <p:cNvSpPr/>
            <p:nvPr/>
          </p:nvSpPr>
          <p:spPr>
            <a:xfrm>
              <a:off x="2290400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2424450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16"/>
            <p:cNvSpPr/>
            <p:nvPr/>
          </p:nvSpPr>
          <p:spPr>
            <a:xfrm>
              <a:off x="246145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16"/>
            <p:cNvSpPr/>
            <p:nvPr/>
          </p:nvSpPr>
          <p:spPr>
            <a:xfrm>
              <a:off x="238517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16"/>
            <p:cNvSpPr/>
            <p:nvPr/>
          </p:nvSpPr>
          <p:spPr>
            <a:xfrm>
              <a:off x="2973300" y="42245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3107575" y="4331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16"/>
            <p:cNvSpPr/>
            <p:nvPr/>
          </p:nvSpPr>
          <p:spPr>
            <a:xfrm>
              <a:off x="3068325" y="43442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3144600" y="434427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3656425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3790475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16"/>
            <p:cNvSpPr/>
            <p:nvPr/>
          </p:nvSpPr>
          <p:spPr>
            <a:xfrm>
              <a:off x="382750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>
              <a:off x="375122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16"/>
            <p:cNvSpPr/>
            <p:nvPr/>
          </p:nvSpPr>
          <p:spPr>
            <a:xfrm>
              <a:off x="4339350" y="42245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16"/>
            <p:cNvSpPr/>
            <p:nvPr/>
          </p:nvSpPr>
          <p:spPr>
            <a:xfrm>
              <a:off x="4473600" y="4331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16"/>
            <p:cNvSpPr/>
            <p:nvPr/>
          </p:nvSpPr>
          <p:spPr>
            <a:xfrm>
              <a:off x="4510625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4434350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5022475" y="422450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5156500" y="43311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5193750" y="43442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5117475" y="43442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5705375" y="42245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5839625" y="43311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587665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580037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6388500" y="42245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16"/>
            <p:cNvSpPr/>
            <p:nvPr/>
          </p:nvSpPr>
          <p:spPr>
            <a:xfrm>
              <a:off x="6522775" y="4331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16"/>
            <p:cNvSpPr/>
            <p:nvPr/>
          </p:nvSpPr>
          <p:spPr>
            <a:xfrm>
              <a:off x="6483525" y="43442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16"/>
            <p:cNvSpPr/>
            <p:nvPr/>
          </p:nvSpPr>
          <p:spPr>
            <a:xfrm>
              <a:off x="6559800" y="434427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16"/>
            <p:cNvSpPr/>
            <p:nvPr/>
          </p:nvSpPr>
          <p:spPr>
            <a:xfrm>
              <a:off x="7071625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16"/>
            <p:cNvSpPr/>
            <p:nvPr/>
          </p:nvSpPr>
          <p:spPr>
            <a:xfrm>
              <a:off x="7205675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16"/>
            <p:cNvSpPr/>
            <p:nvPr/>
          </p:nvSpPr>
          <p:spPr>
            <a:xfrm>
              <a:off x="716642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16"/>
            <p:cNvSpPr/>
            <p:nvPr/>
          </p:nvSpPr>
          <p:spPr>
            <a:xfrm>
              <a:off x="724270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16"/>
            <p:cNvSpPr/>
            <p:nvPr/>
          </p:nvSpPr>
          <p:spPr>
            <a:xfrm>
              <a:off x="241225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3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16"/>
            <p:cNvSpPr/>
            <p:nvPr/>
          </p:nvSpPr>
          <p:spPr>
            <a:xfrm>
              <a:off x="375275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16"/>
            <p:cNvSpPr/>
            <p:nvPr/>
          </p:nvSpPr>
          <p:spPr>
            <a:xfrm>
              <a:off x="336250" y="4681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25"/>
                  </a:lnTo>
                  <a:lnTo>
                    <a:pt x="999" y="2249"/>
                  </a:lnTo>
                  <a:lnTo>
                    <a:pt x="1365" y="1928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16"/>
            <p:cNvSpPr/>
            <p:nvPr/>
          </p:nvSpPr>
          <p:spPr>
            <a:xfrm>
              <a:off x="412525" y="4681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16"/>
            <p:cNvSpPr/>
            <p:nvPr/>
          </p:nvSpPr>
          <p:spPr>
            <a:xfrm>
              <a:off x="924150" y="45617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16"/>
            <p:cNvSpPr/>
            <p:nvPr/>
          </p:nvSpPr>
          <p:spPr>
            <a:xfrm>
              <a:off x="1058400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1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16"/>
            <p:cNvSpPr/>
            <p:nvPr/>
          </p:nvSpPr>
          <p:spPr>
            <a:xfrm>
              <a:off x="1019150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16"/>
            <p:cNvSpPr/>
            <p:nvPr/>
          </p:nvSpPr>
          <p:spPr>
            <a:xfrm>
              <a:off x="1095425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16"/>
            <p:cNvSpPr/>
            <p:nvPr/>
          </p:nvSpPr>
          <p:spPr>
            <a:xfrm>
              <a:off x="1607275" y="45617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21" y="2543"/>
                  </a:moveTo>
                  <a:cubicBezTo>
                    <a:pt x="7931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16"/>
            <p:cNvSpPr/>
            <p:nvPr/>
          </p:nvSpPr>
          <p:spPr>
            <a:xfrm>
              <a:off x="1741525" y="4668550"/>
              <a:ext cx="33050" cy="82325"/>
            </a:xfrm>
            <a:custGeom>
              <a:rect b="b" l="l" r="r" t="t"/>
              <a:pathLst>
                <a:path extrusionOk="0" h="3293" w="1322">
                  <a:moveTo>
                    <a:pt x="848" y="0"/>
                  </a:moveTo>
                  <a:lnTo>
                    <a:pt x="1" y="3167"/>
                  </a:lnTo>
                  <a:lnTo>
                    <a:pt x="465" y="3292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16"/>
            <p:cNvSpPr/>
            <p:nvPr/>
          </p:nvSpPr>
          <p:spPr>
            <a:xfrm>
              <a:off x="1778550" y="4681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16"/>
            <p:cNvSpPr/>
            <p:nvPr/>
          </p:nvSpPr>
          <p:spPr>
            <a:xfrm>
              <a:off x="1702275" y="4681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16"/>
            <p:cNvSpPr/>
            <p:nvPr/>
          </p:nvSpPr>
          <p:spPr>
            <a:xfrm>
              <a:off x="2290400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16"/>
            <p:cNvSpPr/>
            <p:nvPr/>
          </p:nvSpPr>
          <p:spPr>
            <a:xfrm>
              <a:off x="2424450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6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29" y="125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16"/>
            <p:cNvSpPr/>
            <p:nvPr/>
          </p:nvSpPr>
          <p:spPr>
            <a:xfrm>
              <a:off x="238517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16"/>
            <p:cNvSpPr/>
            <p:nvPr/>
          </p:nvSpPr>
          <p:spPr>
            <a:xfrm>
              <a:off x="246145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31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16"/>
            <p:cNvSpPr/>
            <p:nvPr/>
          </p:nvSpPr>
          <p:spPr>
            <a:xfrm>
              <a:off x="2973300" y="45617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3107575" y="4668550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0"/>
                  </a:moveTo>
                  <a:lnTo>
                    <a:pt x="0" y="3167"/>
                  </a:lnTo>
                  <a:lnTo>
                    <a:pt x="464" y="3292"/>
                  </a:lnTo>
                  <a:lnTo>
                    <a:pt x="132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3144600" y="46814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16"/>
            <p:cNvSpPr/>
            <p:nvPr/>
          </p:nvSpPr>
          <p:spPr>
            <a:xfrm>
              <a:off x="3068325" y="46817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16"/>
            <p:cNvSpPr/>
            <p:nvPr/>
          </p:nvSpPr>
          <p:spPr>
            <a:xfrm>
              <a:off x="3656425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16"/>
            <p:cNvSpPr/>
            <p:nvPr/>
          </p:nvSpPr>
          <p:spPr>
            <a:xfrm>
              <a:off x="3790475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16"/>
            <p:cNvSpPr/>
            <p:nvPr/>
          </p:nvSpPr>
          <p:spPr>
            <a:xfrm>
              <a:off x="382750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16"/>
            <p:cNvSpPr/>
            <p:nvPr/>
          </p:nvSpPr>
          <p:spPr>
            <a:xfrm>
              <a:off x="375122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16"/>
            <p:cNvSpPr/>
            <p:nvPr/>
          </p:nvSpPr>
          <p:spPr>
            <a:xfrm>
              <a:off x="4339350" y="45617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16"/>
            <p:cNvSpPr/>
            <p:nvPr/>
          </p:nvSpPr>
          <p:spPr>
            <a:xfrm>
              <a:off x="4473600" y="4668550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0"/>
                  </a:moveTo>
                  <a:lnTo>
                    <a:pt x="1" y="3167"/>
                  </a:lnTo>
                  <a:lnTo>
                    <a:pt x="473" y="3292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16"/>
            <p:cNvSpPr/>
            <p:nvPr/>
          </p:nvSpPr>
          <p:spPr>
            <a:xfrm>
              <a:off x="4510625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16"/>
            <p:cNvSpPr/>
            <p:nvPr/>
          </p:nvSpPr>
          <p:spPr>
            <a:xfrm>
              <a:off x="4434350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16"/>
            <p:cNvSpPr/>
            <p:nvPr/>
          </p:nvSpPr>
          <p:spPr>
            <a:xfrm>
              <a:off x="5022475" y="456172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21" y="2543"/>
                  </a:moveTo>
                  <a:cubicBezTo>
                    <a:pt x="7931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16"/>
            <p:cNvSpPr/>
            <p:nvPr/>
          </p:nvSpPr>
          <p:spPr>
            <a:xfrm>
              <a:off x="5156500" y="4668550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0"/>
                  </a:moveTo>
                  <a:lnTo>
                    <a:pt x="1" y="3167"/>
                  </a:lnTo>
                  <a:lnTo>
                    <a:pt x="474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16"/>
            <p:cNvSpPr/>
            <p:nvPr/>
          </p:nvSpPr>
          <p:spPr>
            <a:xfrm>
              <a:off x="5193750" y="4681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16"/>
            <p:cNvSpPr/>
            <p:nvPr/>
          </p:nvSpPr>
          <p:spPr>
            <a:xfrm>
              <a:off x="5117475" y="4681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16"/>
            <p:cNvSpPr/>
            <p:nvPr/>
          </p:nvSpPr>
          <p:spPr>
            <a:xfrm>
              <a:off x="5705375" y="45617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21" y="2543"/>
                  </a:moveTo>
                  <a:cubicBezTo>
                    <a:pt x="7931" y="2543"/>
                    <a:pt x="9475" y="4092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16"/>
            <p:cNvSpPr/>
            <p:nvPr/>
          </p:nvSpPr>
          <p:spPr>
            <a:xfrm>
              <a:off x="5839625" y="4668550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0"/>
                  </a:moveTo>
                  <a:lnTo>
                    <a:pt x="1" y="3167"/>
                  </a:lnTo>
                  <a:lnTo>
                    <a:pt x="474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16"/>
            <p:cNvSpPr/>
            <p:nvPr/>
          </p:nvSpPr>
          <p:spPr>
            <a:xfrm>
              <a:off x="587665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31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16"/>
            <p:cNvSpPr/>
            <p:nvPr/>
          </p:nvSpPr>
          <p:spPr>
            <a:xfrm>
              <a:off x="580037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16"/>
            <p:cNvSpPr/>
            <p:nvPr/>
          </p:nvSpPr>
          <p:spPr>
            <a:xfrm>
              <a:off x="6388500" y="45617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16"/>
            <p:cNvSpPr/>
            <p:nvPr/>
          </p:nvSpPr>
          <p:spPr>
            <a:xfrm>
              <a:off x="6522775" y="4668550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48" y="0"/>
                  </a:moveTo>
                  <a:lnTo>
                    <a:pt x="0" y="3167"/>
                  </a:lnTo>
                  <a:lnTo>
                    <a:pt x="464" y="3292"/>
                  </a:lnTo>
                  <a:lnTo>
                    <a:pt x="1320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16"/>
            <p:cNvSpPr/>
            <p:nvPr/>
          </p:nvSpPr>
          <p:spPr>
            <a:xfrm>
              <a:off x="6559800" y="46814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16"/>
            <p:cNvSpPr/>
            <p:nvPr/>
          </p:nvSpPr>
          <p:spPr>
            <a:xfrm>
              <a:off x="6483525" y="46817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7071625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7205675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724270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716642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582700" y="102075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716950" y="11273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753975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677700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1265825" y="10207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139985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1436875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21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1360600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1948725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2082975" y="11273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16"/>
            <p:cNvSpPr/>
            <p:nvPr/>
          </p:nvSpPr>
          <p:spPr>
            <a:xfrm>
              <a:off x="212000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16"/>
            <p:cNvSpPr/>
            <p:nvPr/>
          </p:nvSpPr>
          <p:spPr>
            <a:xfrm>
              <a:off x="2043725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2631850" y="10207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276590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2803125" y="1140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21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2726850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15"/>
                  </a:lnTo>
                  <a:lnTo>
                    <a:pt x="1000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3314750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3449025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3409775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348605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16"/>
            <p:cNvSpPr/>
            <p:nvPr/>
          </p:nvSpPr>
          <p:spPr>
            <a:xfrm>
              <a:off x="3997875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16"/>
            <p:cNvSpPr/>
            <p:nvPr/>
          </p:nvSpPr>
          <p:spPr>
            <a:xfrm>
              <a:off x="4132150" y="11273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16"/>
            <p:cNvSpPr/>
            <p:nvPr/>
          </p:nvSpPr>
          <p:spPr>
            <a:xfrm>
              <a:off x="4092900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16"/>
            <p:cNvSpPr/>
            <p:nvPr/>
          </p:nvSpPr>
          <p:spPr>
            <a:xfrm>
              <a:off x="4169175" y="1140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16"/>
            <p:cNvSpPr/>
            <p:nvPr/>
          </p:nvSpPr>
          <p:spPr>
            <a:xfrm>
              <a:off x="4681025" y="10207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16"/>
            <p:cNvSpPr/>
            <p:nvPr/>
          </p:nvSpPr>
          <p:spPr>
            <a:xfrm>
              <a:off x="481505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16"/>
            <p:cNvSpPr/>
            <p:nvPr/>
          </p:nvSpPr>
          <p:spPr>
            <a:xfrm>
              <a:off x="4775800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16"/>
            <p:cNvSpPr/>
            <p:nvPr/>
          </p:nvSpPr>
          <p:spPr>
            <a:xfrm>
              <a:off x="4852075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21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16"/>
            <p:cNvSpPr/>
            <p:nvPr/>
          </p:nvSpPr>
          <p:spPr>
            <a:xfrm>
              <a:off x="5363925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16"/>
            <p:cNvSpPr/>
            <p:nvPr/>
          </p:nvSpPr>
          <p:spPr>
            <a:xfrm>
              <a:off x="5498175" y="11273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16"/>
            <p:cNvSpPr/>
            <p:nvPr/>
          </p:nvSpPr>
          <p:spPr>
            <a:xfrm>
              <a:off x="5458925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16"/>
            <p:cNvSpPr/>
            <p:nvPr/>
          </p:nvSpPr>
          <p:spPr>
            <a:xfrm>
              <a:off x="553520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6047050" y="10207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618110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16"/>
            <p:cNvSpPr/>
            <p:nvPr/>
          </p:nvSpPr>
          <p:spPr>
            <a:xfrm>
              <a:off x="621810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21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16"/>
            <p:cNvSpPr/>
            <p:nvPr/>
          </p:nvSpPr>
          <p:spPr>
            <a:xfrm>
              <a:off x="6141825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16"/>
            <p:cNvSpPr/>
            <p:nvPr/>
          </p:nvSpPr>
          <p:spPr>
            <a:xfrm>
              <a:off x="6729950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6864225" y="11273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6901250" y="11405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16"/>
            <p:cNvSpPr/>
            <p:nvPr/>
          </p:nvSpPr>
          <p:spPr>
            <a:xfrm>
              <a:off x="6824975" y="11407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16"/>
            <p:cNvSpPr/>
            <p:nvPr/>
          </p:nvSpPr>
          <p:spPr>
            <a:xfrm>
              <a:off x="582700" y="135820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16"/>
            <p:cNvSpPr/>
            <p:nvPr/>
          </p:nvSpPr>
          <p:spPr>
            <a:xfrm>
              <a:off x="716950" y="1464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16"/>
            <p:cNvSpPr/>
            <p:nvPr/>
          </p:nvSpPr>
          <p:spPr>
            <a:xfrm>
              <a:off x="753975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16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16"/>
            <p:cNvSpPr/>
            <p:nvPr/>
          </p:nvSpPr>
          <p:spPr>
            <a:xfrm>
              <a:off x="677700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25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1265825" y="13582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139985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1436875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16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1360600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25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1948725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2082975" y="14648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212000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16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16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2043725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25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2631850" y="13582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276590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16"/>
            <p:cNvSpPr/>
            <p:nvPr/>
          </p:nvSpPr>
          <p:spPr>
            <a:xfrm>
              <a:off x="2803125" y="14779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16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16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16"/>
            <p:cNvSpPr/>
            <p:nvPr/>
          </p:nvSpPr>
          <p:spPr>
            <a:xfrm>
              <a:off x="2726850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16"/>
            <p:cNvSpPr/>
            <p:nvPr/>
          </p:nvSpPr>
          <p:spPr>
            <a:xfrm>
              <a:off x="3314750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16"/>
            <p:cNvSpPr/>
            <p:nvPr/>
          </p:nvSpPr>
          <p:spPr>
            <a:xfrm>
              <a:off x="3449025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3409775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25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348605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16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3997875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74"/>
                    <a:pt x="6005" y="9474"/>
                  </a:cubicBezTo>
                  <a:cubicBezTo>
                    <a:pt x="4087" y="9474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4132150" y="1464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16"/>
            <p:cNvSpPr/>
            <p:nvPr/>
          </p:nvSpPr>
          <p:spPr>
            <a:xfrm>
              <a:off x="4092900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25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16"/>
            <p:cNvSpPr/>
            <p:nvPr/>
          </p:nvSpPr>
          <p:spPr>
            <a:xfrm>
              <a:off x="4169175" y="14779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16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4681025" y="13582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481505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4852075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16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4775800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25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16"/>
            <p:cNvSpPr/>
            <p:nvPr/>
          </p:nvSpPr>
          <p:spPr>
            <a:xfrm>
              <a:off x="5363925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16"/>
            <p:cNvSpPr/>
            <p:nvPr/>
          </p:nvSpPr>
          <p:spPr>
            <a:xfrm>
              <a:off x="5498175" y="14648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16"/>
            <p:cNvSpPr/>
            <p:nvPr/>
          </p:nvSpPr>
          <p:spPr>
            <a:xfrm>
              <a:off x="5458925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16"/>
            <p:cNvSpPr/>
            <p:nvPr/>
          </p:nvSpPr>
          <p:spPr>
            <a:xfrm>
              <a:off x="553520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16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16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16"/>
            <p:cNvSpPr/>
            <p:nvPr/>
          </p:nvSpPr>
          <p:spPr>
            <a:xfrm>
              <a:off x="6047050" y="13582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16"/>
            <p:cNvSpPr/>
            <p:nvPr/>
          </p:nvSpPr>
          <p:spPr>
            <a:xfrm>
              <a:off x="618110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16"/>
            <p:cNvSpPr/>
            <p:nvPr/>
          </p:nvSpPr>
          <p:spPr>
            <a:xfrm>
              <a:off x="6141825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25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16"/>
            <p:cNvSpPr/>
            <p:nvPr/>
          </p:nvSpPr>
          <p:spPr>
            <a:xfrm>
              <a:off x="621810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16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16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16"/>
            <p:cNvSpPr/>
            <p:nvPr/>
          </p:nvSpPr>
          <p:spPr>
            <a:xfrm>
              <a:off x="6729950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16"/>
            <p:cNvSpPr/>
            <p:nvPr/>
          </p:nvSpPr>
          <p:spPr>
            <a:xfrm>
              <a:off x="6864225" y="1464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16"/>
            <p:cNvSpPr/>
            <p:nvPr/>
          </p:nvSpPr>
          <p:spPr>
            <a:xfrm>
              <a:off x="6901250" y="147795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16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16"/>
            <p:cNvSpPr/>
            <p:nvPr/>
          </p:nvSpPr>
          <p:spPr>
            <a:xfrm>
              <a:off x="6824975" y="14779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25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16"/>
            <p:cNvSpPr/>
            <p:nvPr/>
          </p:nvSpPr>
          <p:spPr>
            <a:xfrm>
              <a:off x="582700" y="169540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16"/>
            <p:cNvSpPr/>
            <p:nvPr/>
          </p:nvSpPr>
          <p:spPr>
            <a:xfrm>
              <a:off x="716950" y="18020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753975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16"/>
            <p:cNvSpPr/>
            <p:nvPr/>
          </p:nvSpPr>
          <p:spPr>
            <a:xfrm>
              <a:off x="677700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16"/>
            <p:cNvSpPr/>
            <p:nvPr/>
          </p:nvSpPr>
          <p:spPr>
            <a:xfrm>
              <a:off x="1265825" y="16954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16"/>
            <p:cNvSpPr/>
            <p:nvPr/>
          </p:nvSpPr>
          <p:spPr>
            <a:xfrm>
              <a:off x="139985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16"/>
            <p:cNvSpPr/>
            <p:nvPr/>
          </p:nvSpPr>
          <p:spPr>
            <a:xfrm>
              <a:off x="1436875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16"/>
            <p:cNvSpPr/>
            <p:nvPr/>
          </p:nvSpPr>
          <p:spPr>
            <a:xfrm>
              <a:off x="1360600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16"/>
            <p:cNvSpPr/>
            <p:nvPr/>
          </p:nvSpPr>
          <p:spPr>
            <a:xfrm>
              <a:off x="1948725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16"/>
            <p:cNvSpPr/>
            <p:nvPr/>
          </p:nvSpPr>
          <p:spPr>
            <a:xfrm>
              <a:off x="2082975" y="18020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16"/>
            <p:cNvSpPr/>
            <p:nvPr/>
          </p:nvSpPr>
          <p:spPr>
            <a:xfrm>
              <a:off x="2043725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16"/>
            <p:cNvSpPr/>
            <p:nvPr/>
          </p:nvSpPr>
          <p:spPr>
            <a:xfrm>
              <a:off x="212000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16"/>
            <p:cNvSpPr/>
            <p:nvPr/>
          </p:nvSpPr>
          <p:spPr>
            <a:xfrm>
              <a:off x="2631850" y="16954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16"/>
            <p:cNvSpPr/>
            <p:nvPr/>
          </p:nvSpPr>
          <p:spPr>
            <a:xfrm>
              <a:off x="276590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16"/>
            <p:cNvSpPr/>
            <p:nvPr/>
          </p:nvSpPr>
          <p:spPr>
            <a:xfrm>
              <a:off x="2803125" y="1815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16"/>
            <p:cNvSpPr/>
            <p:nvPr/>
          </p:nvSpPr>
          <p:spPr>
            <a:xfrm>
              <a:off x="2726850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15"/>
                  </a:lnTo>
                  <a:lnTo>
                    <a:pt x="1000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16"/>
            <p:cNvSpPr/>
            <p:nvPr/>
          </p:nvSpPr>
          <p:spPr>
            <a:xfrm>
              <a:off x="3314750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16"/>
            <p:cNvSpPr/>
            <p:nvPr/>
          </p:nvSpPr>
          <p:spPr>
            <a:xfrm>
              <a:off x="3449025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409775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48605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997875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4132150" y="18020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4169175" y="1815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16"/>
            <p:cNvSpPr/>
            <p:nvPr/>
          </p:nvSpPr>
          <p:spPr>
            <a:xfrm>
              <a:off x="4092900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16"/>
            <p:cNvSpPr/>
            <p:nvPr/>
          </p:nvSpPr>
          <p:spPr>
            <a:xfrm>
              <a:off x="4681025" y="16954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481505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4852075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4775800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5363925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16"/>
            <p:cNvSpPr/>
            <p:nvPr/>
          </p:nvSpPr>
          <p:spPr>
            <a:xfrm>
              <a:off x="5498175" y="18020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16"/>
            <p:cNvSpPr/>
            <p:nvPr/>
          </p:nvSpPr>
          <p:spPr>
            <a:xfrm>
              <a:off x="5458925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16"/>
            <p:cNvSpPr/>
            <p:nvPr/>
          </p:nvSpPr>
          <p:spPr>
            <a:xfrm>
              <a:off x="553520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16"/>
            <p:cNvSpPr/>
            <p:nvPr/>
          </p:nvSpPr>
          <p:spPr>
            <a:xfrm>
              <a:off x="6047050" y="16954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16"/>
            <p:cNvSpPr/>
            <p:nvPr/>
          </p:nvSpPr>
          <p:spPr>
            <a:xfrm>
              <a:off x="618110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16"/>
            <p:cNvSpPr/>
            <p:nvPr/>
          </p:nvSpPr>
          <p:spPr>
            <a:xfrm>
              <a:off x="6141825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16"/>
            <p:cNvSpPr/>
            <p:nvPr/>
          </p:nvSpPr>
          <p:spPr>
            <a:xfrm>
              <a:off x="621810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16"/>
            <p:cNvSpPr/>
            <p:nvPr/>
          </p:nvSpPr>
          <p:spPr>
            <a:xfrm>
              <a:off x="6729950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16"/>
            <p:cNvSpPr/>
            <p:nvPr/>
          </p:nvSpPr>
          <p:spPr>
            <a:xfrm>
              <a:off x="6864225" y="18020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16"/>
            <p:cNvSpPr/>
            <p:nvPr/>
          </p:nvSpPr>
          <p:spPr>
            <a:xfrm>
              <a:off x="6901250" y="18151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6824975" y="18154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16"/>
            <p:cNvSpPr/>
            <p:nvPr/>
          </p:nvSpPr>
          <p:spPr>
            <a:xfrm>
              <a:off x="582700" y="203285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16"/>
            <p:cNvSpPr/>
            <p:nvPr/>
          </p:nvSpPr>
          <p:spPr>
            <a:xfrm>
              <a:off x="716950" y="2139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16"/>
            <p:cNvSpPr/>
            <p:nvPr/>
          </p:nvSpPr>
          <p:spPr>
            <a:xfrm>
              <a:off x="677700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16"/>
            <p:cNvSpPr/>
            <p:nvPr/>
          </p:nvSpPr>
          <p:spPr>
            <a:xfrm>
              <a:off x="753975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16"/>
            <p:cNvSpPr/>
            <p:nvPr/>
          </p:nvSpPr>
          <p:spPr>
            <a:xfrm>
              <a:off x="1265825" y="20328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16"/>
            <p:cNvSpPr/>
            <p:nvPr/>
          </p:nvSpPr>
          <p:spPr>
            <a:xfrm>
              <a:off x="139985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16"/>
            <p:cNvSpPr/>
            <p:nvPr/>
          </p:nvSpPr>
          <p:spPr>
            <a:xfrm>
              <a:off x="1360600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16"/>
            <p:cNvSpPr/>
            <p:nvPr/>
          </p:nvSpPr>
          <p:spPr>
            <a:xfrm>
              <a:off x="1436875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16"/>
            <p:cNvSpPr/>
            <p:nvPr/>
          </p:nvSpPr>
          <p:spPr>
            <a:xfrm>
              <a:off x="1948725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2082975" y="21394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16"/>
            <p:cNvSpPr/>
            <p:nvPr/>
          </p:nvSpPr>
          <p:spPr>
            <a:xfrm>
              <a:off x="212000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16"/>
            <p:cNvSpPr/>
            <p:nvPr/>
          </p:nvSpPr>
          <p:spPr>
            <a:xfrm>
              <a:off x="2043725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16"/>
            <p:cNvSpPr/>
            <p:nvPr/>
          </p:nvSpPr>
          <p:spPr>
            <a:xfrm>
              <a:off x="2631850" y="20328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16"/>
            <p:cNvSpPr/>
            <p:nvPr/>
          </p:nvSpPr>
          <p:spPr>
            <a:xfrm>
              <a:off x="276590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16"/>
            <p:cNvSpPr/>
            <p:nvPr/>
          </p:nvSpPr>
          <p:spPr>
            <a:xfrm>
              <a:off x="2803125" y="21526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16"/>
            <p:cNvSpPr/>
            <p:nvPr/>
          </p:nvSpPr>
          <p:spPr>
            <a:xfrm>
              <a:off x="2726850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16"/>
            <p:cNvSpPr/>
            <p:nvPr/>
          </p:nvSpPr>
          <p:spPr>
            <a:xfrm>
              <a:off x="3314750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16"/>
            <p:cNvSpPr/>
            <p:nvPr/>
          </p:nvSpPr>
          <p:spPr>
            <a:xfrm>
              <a:off x="3449025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16"/>
            <p:cNvSpPr/>
            <p:nvPr/>
          </p:nvSpPr>
          <p:spPr>
            <a:xfrm>
              <a:off x="3409775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16"/>
            <p:cNvSpPr/>
            <p:nvPr/>
          </p:nvSpPr>
          <p:spPr>
            <a:xfrm>
              <a:off x="348605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16"/>
            <p:cNvSpPr/>
            <p:nvPr/>
          </p:nvSpPr>
          <p:spPr>
            <a:xfrm>
              <a:off x="3997875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74"/>
                    <a:pt x="6005" y="9474"/>
                  </a:cubicBezTo>
                  <a:cubicBezTo>
                    <a:pt x="4087" y="9474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16"/>
            <p:cNvSpPr/>
            <p:nvPr/>
          </p:nvSpPr>
          <p:spPr>
            <a:xfrm>
              <a:off x="4132150" y="2139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16"/>
            <p:cNvSpPr/>
            <p:nvPr/>
          </p:nvSpPr>
          <p:spPr>
            <a:xfrm>
              <a:off x="4092900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16"/>
            <p:cNvSpPr/>
            <p:nvPr/>
          </p:nvSpPr>
          <p:spPr>
            <a:xfrm>
              <a:off x="4169175" y="21526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16"/>
            <p:cNvSpPr/>
            <p:nvPr/>
          </p:nvSpPr>
          <p:spPr>
            <a:xfrm>
              <a:off x="4681025" y="20328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16"/>
            <p:cNvSpPr/>
            <p:nvPr/>
          </p:nvSpPr>
          <p:spPr>
            <a:xfrm>
              <a:off x="481505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16"/>
            <p:cNvSpPr/>
            <p:nvPr/>
          </p:nvSpPr>
          <p:spPr>
            <a:xfrm>
              <a:off x="4852075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16"/>
            <p:cNvSpPr/>
            <p:nvPr/>
          </p:nvSpPr>
          <p:spPr>
            <a:xfrm>
              <a:off x="4775800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16"/>
            <p:cNvSpPr/>
            <p:nvPr/>
          </p:nvSpPr>
          <p:spPr>
            <a:xfrm>
              <a:off x="5363925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16"/>
            <p:cNvSpPr/>
            <p:nvPr/>
          </p:nvSpPr>
          <p:spPr>
            <a:xfrm>
              <a:off x="5498175" y="21394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16"/>
            <p:cNvSpPr/>
            <p:nvPr/>
          </p:nvSpPr>
          <p:spPr>
            <a:xfrm>
              <a:off x="553520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16"/>
            <p:cNvSpPr/>
            <p:nvPr/>
          </p:nvSpPr>
          <p:spPr>
            <a:xfrm>
              <a:off x="5458925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16"/>
            <p:cNvSpPr/>
            <p:nvPr/>
          </p:nvSpPr>
          <p:spPr>
            <a:xfrm>
              <a:off x="6047050" y="20328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16"/>
            <p:cNvSpPr/>
            <p:nvPr/>
          </p:nvSpPr>
          <p:spPr>
            <a:xfrm>
              <a:off x="618110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16"/>
            <p:cNvSpPr/>
            <p:nvPr/>
          </p:nvSpPr>
          <p:spPr>
            <a:xfrm>
              <a:off x="621810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16"/>
            <p:cNvSpPr/>
            <p:nvPr/>
          </p:nvSpPr>
          <p:spPr>
            <a:xfrm>
              <a:off x="6141825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16"/>
            <p:cNvSpPr/>
            <p:nvPr/>
          </p:nvSpPr>
          <p:spPr>
            <a:xfrm>
              <a:off x="6729950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16"/>
            <p:cNvSpPr/>
            <p:nvPr/>
          </p:nvSpPr>
          <p:spPr>
            <a:xfrm>
              <a:off x="6864225" y="2139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16"/>
            <p:cNvSpPr/>
            <p:nvPr/>
          </p:nvSpPr>
          <p:spPr>
            <a:xfrm>
              <a:off x="6824975" y="21526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16"/>
            <p:cNvSpPr/>
            <p:nvPr/>
          </p:nvSpPr>
          <p:spPr>
            <a:xfrm>
              <a:off x="6901250" y="215260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16"/>
            <p:cNvSpPr/>
            <p:nvPr/>
          </p:nvSpPr>
          <p:spPr>
            <a:xfrm>
              <a:off x="582700" y="237005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16"/>
            <p:cNvSpPr/>
            <p:nvPr/>
          </p:nvSpPr>
          <p:spPr>
            <a:xfrm>
              <a:off x="716950" y="247687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16"/>
            <p:cNvSpPr/>
            <p:nvPr/>
          </p:nvSpPr>
          <p:spPr>
            <a:xfrm>
              <a:off x="677700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16"/>
            <p:cNvSpPr/>
            <p:nvPr/>
          </p:nvSpPr>
          <p:spPr>
            <a:xfrm>
              <a:off x="753975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16"/>
            <p:cNvSpPr/>
            <p:nvPr/>
          </p:nvSpPr>
          <p:spPr>
            <a:xfrm>
              <a:off x="1265825" y="23700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16"/>
            <p:cNvSpPr/>
            <p:nvPr/>
          </p:nvSpPr>
          <p:spPr>
            <a:xfrm>
              <a:off x="139985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16"/>
            <p:cNvSpPr/>
            <p:nvPr/>
          </p:nvSpPr>
          <p:spPr>
            <a:xfrm>
              <a:off x="1360600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16"/>
            <p:cNvSpPr/>
            <p:nvPr/>
          </p:nvSpPr>
          <p:spPr>
            <a:xfrm>
              <a:off x="1436875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16"/>
            <p:cNvSpPr/>
            <p:nvPr/>
          </p:nvSpPr>
          <p:spPr>
            <a:xfrm>
              <a:off x="1948725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16"/>
            <p:cNvSpPr/>
            <p:nvPr/>
          </p:nvSpPr>
          <p:spPr>
            <a:xfrm>
              <a:off x="2082975" y="2476875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16"/>
            <p:cNvSpPr/>
            <p:nvPr/>
          </p:nvSpPr>
          <p:spPr>
            <a:xfrm>
              <a:off x="2043725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16"/>
            <p:cNvSpPr/>
            <p:nvPr/>
          </p:nvSpPr>
          <p:spPr>
            <a:xfrm>
              <a:off x="212000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16"/>
            <p:cNvSpPr/>
            <p:nvPr/>
          </p:nvSpPr>
          <p:spPr>
            <a:xfrm>
              <a:off x="2631850" y="23700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16"/>
            <p:cNvSpPr/>
            <p:nvPr/>
          </p:nvSpPr>
          <p:spPr>
            <a:xfrm>
              <a:off x="276590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16"/>
            <p:cNvSpPr/>
            <p:nvPr/>
          </p:nvSpPr>
          <p:spPr>
            <a:xfrm>
              <a:off x="2803125" y="2489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16"/>
            <p:cNvSpPr/>
            <p:nvPr/>
          </p:nvSpPr>
          <p:spPr>
            <a:xfrm>
              <a:off x="2726850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16"/>
            <p:cNvSpPr/>
            <p:nvPr/>
          </p:nvSpPr>
          <p:spPr>
            <a:xfrm>
              <a:off x="3314750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16"/>
            <p:cNvSpPr/>
            <p:nvPr/>
          </p:nvSpPr>
          <p:spPr>
            <a:xfrm>
              <a:off x="3449025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16"/>
            <p:cNvSpPr/>
            <p:nvPr/>
          </p:nvSpPr>
          <p:spPr>
            <a:xfrm>
              <a:off x="3409775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16"/>
            <p:cNvSpPr/>
            <p:nvPr/>
          </p:nvSpPr>
          <p:spPr>
            <a:xfrm>
              <a:off x="348605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16"/>
            <p:cNvSpPr/>
            <p:nvPr/>
          </p:nvSpPr>
          <p:spPr>
            <a:xfrm>
              <a:off x="3997875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16"/>
            <p:cNvSpPr/>
            <p:nvPr/>
          </p:nvSpPr>
          <p:spPr>
            <a:xfrm>
              <a:off x="4132150" y="247687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48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16"/>
            <p:cNvSpPr/>
            <p:nvPr/>
          </p:nvSpPr>
          <p:spPr>
            <a:xfrm>
              <a:off x="4092900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16"/>
            <p:cNvSpPr/>
            <p:nvPr/>
          </p:nvSpPr>
          <p:spPr>
            <a:xfrm>
              <a:off x="4169175" y="2489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16"/>
            <p:cNvSpPr/>
            <p:nvPr/>
          </p:nvSpPr>
          <p:spPr>
            <a:xfrm>
              <a:off x="4681025" y="23700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16"/>
            <p:cNvSpPr/>
            <p:nvPr/>
          </p:nvSpPr>
          <p:spPr>
            <a:xfrm>
              <a:off x="481505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16"/>
            <p:cNvSpPr/>
            <p:nvPr/>
          </p:nvSpPr>
          <p:spPr>
            <a:xfrm>
              <a:off x="4852075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4775800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5363925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5498175" y="2476875"/>
              <a:ext cx="33050" cy="82325"/>
            </a:xfrm>
            <a:custGeom>
              <a:rect b="b" l="l" r="r" t="t"/>
              <a:pathLst>
                <a:path extrusionOk="0" h="3293" w="1322">
                  <a:moveTo>
                    <a:pt x="857" y="1"/>
                  </a:moveTo>
                  <a:lnTo>
                    <a:pt x="1" y="3168"/>
                  </a:lnTo>
                  <a:lnTo>
                    <a:pt x="465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5458925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553520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16"/>
            <p:cNvSpPr/>
            <p:nvPr/>
          </p:nvSpPr>
          <p:spPr>
            <a:xfrm>
              <a:off x="6047050" y="23700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16"/>
            <p:cNvSpPr/>
            <p:nvPr/>
          </p:nvSpPr>
          <p:spPr>
            <a:xfrm>
              <a:off x="618110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16"/>
            <p:cNvSpPr/>
            <p:nvPr/>
          </p:nvSpPr>
          <p:spPr>
            <a:xfrm>
              <a:off x="621810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16"/>
            <p:cNvSpPr/>
            <p:nvPr/>
          </p:nvSpPr>
          <p:spPr>
            <a:xfrm>
              <a:off x="6141825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16"/>
            <p:cNvSpPr/>
            <p:nvPr/>
          </p:nvSpPr>
          <p:spPr>
            <a:xfrm>
              <a:off x="6729950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16"/>
            <p:cNvSpPr/>
            <p:nvPr/>
          </p:nvSpPr>
          <p:spPr>
            <a:xfrm>
              <a:off x="6864225" y="247687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16"/>
            <p:cNvSpPr/>
            <p:nvPr/>
          </p:nvSpPr>
          <p:spPr>
            <a:xfrm>
              <a:off x="6901250" y="24898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16"/>
            <p:cNvSpPr/>
            <p:nvPr/>
          </p:nvSpPr>
          <p:spPr>
            <a:xfrm>
              <a:off x="6824975" y="24900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16"/>
            <p:cNvSpPr/>
            <p:nvPr/>
          </p:nvSpPr>
          <p:spPr>
            <a:xfrm>
              <a:off x="582700" y="270750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16"/>
            <p:cNvSpPr/>
            <p:nvPr/>
          </p:nvSpPr>
          <p:spPr>
            <a:xfrm>
              <a:off x="716950" y="2814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16"/>
            <p:cNvSpPr/>
            <p:nvPr/>
          </p:nvSpPr>
          <p:spPr>
            <a:xfrm>
              <a:off x="753975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16"/>
            <p:cNvSpPr/>
            <p:nvPr/>
          </p:nvSpPr>
          <p:spPr>
            <a:xfrm>
              <a:off x="677700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16"/>
            <p:cNvSpPr/>
            <p:nvPr/>
          </p:nvSpPr>
          <p:spPr>
            <a:xfrm>
              <a:off x="1265825" y="27075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16"/>
            <p:cNvSpPr/>
            <p:nvPr/>
          </p:nvSpPr>
          <p:spPr>
            <a:xfrm>
              <a:off x="139985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16"/>
            <p:cNvSpPr/>
            <p:nvPr/>
          </p:nvSpPr>
          <p:spPr>
            <a:xfrm>
              <a:off x="1436875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16"/>
            <p:cNvSpPr/>
            <p:nvPr/>
          </p:nvSpPr>
          <p:spPr>
            <a:xfrm>
              <a:off x="1360600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16"/>
            <p:cNvSpPr/>
            <p:nvPr/>
          </p:nvSpPr>
          <p:spPr>
            <a:xfrm>
              <a:off x="1948725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16"/>
            <p:cNvSpPr/>
            <p:nvPr/>
          </p:nvSpPr>
          <p:spPr>
            <a:xfrm>
              <a:off x="2082975" y="28141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16"/>
            <p:cNvSpPr/>
            <p:nvPr/>
          </p:nvSpPr>
          <p:spPr>
            <a:xfrm>
              <a:off x="212000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16"/>
            <p:cNvSpPr/>
            <p:nvPr/>
          </p:nvSpPr>
          <p:spPr>
            <a:xfrm>
              <a:off x="2043725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16"/>
            <p:cNvSpPr/>
            <p:nvPr/>
          </p:nvSpPr>
          <p:spPr>
            <a:xfrm>
              <a:off x="2631850" y="27075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16"/>
            <p:cNvSpPr/>
            <p:nvPr/>
          </p:nvSpPr>
          <p:spPr>
            <a:xfrm>
              <a:off x="276590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16"/>
            <p:cNvSpPr/>
            <p:nvPr/>
          </p:nvSpPr>
          <p:spPr>
            <a:xfrm>
              <a:off x="2726850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16"/>
            <p:cNvSpPr/>
            <p:nvPr/>
          </p:nvSpPr>
          <p:spPr>
            <a:xfrm>
              <a:off x="2803125" y="28272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16"/>
            <p:cNvSpPr/>
            <p:nvPr/>
          </p:nvSpPr>
          <p:spPr>
            <a:xfrm>
              <a:off x="3314750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16"/>
            <p:cNvSpPr/>
            <p:nvPr/>
          </p:nvSpPr>
          <p:spPr>
            <a:xfrm>
              <a:off x="3449025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16"/>
            <p:cNvSpPr/>
            <p:nvPr/>
          </p:nvSpPr>
          <p:spPr>
            <a:xfrm>
              <a:off x="3409775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16"/>
            <p:cNvSpPr/>
            <p:nvPr/>
          </p:nvSpPr>
          <p:spPr>
            <a:xfrm>
              <a:off x="348605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16"/>
            <p:cNvSpPr/>
            <p:nvPr/>
          </p:nvSpPr>
          <p:spPr>
            <a:xfrm>
              <a:off x="3997875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74"/>
                    <a:pt x="6005" y="9474"/>
                  </a:cubicBezTo>
                  <a:cubicBezTo>
                    <a:pt x="4087" y="9474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16"/>
            <p:cNvSpPr/>
            <p:nvPr/>
          </p:nvSpPr>
          <p:spPr>
            <a:xfrm>
              <a:off x="4132150" y="2814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16"/>
            <p:cNvSpPr/>
            <p:nvPr/>
          </p:nvSpPr>
          <p:spPr>
            <a:xfrm>
              <a:off x="4169175" y="28272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16"/>
            <p:cNvSpPr/>
            <p:nvPr/>
          </p:nvSpPr>
          <p:spPr>
            <a:xfrm>
              <a:off x="4092900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16"/>
            <p:cNvSpPr/>
            <p:nvPr/>
          </p:nvSpPr>
          <p:spPr>
            <a:xfrm>
              <a:off x="4681025" y="27075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16"/>
            <p:cNvSpPr/>
            <p:nvPr/>
          </p:nvSpPr>
          <p:spPr>
            <a:xfrm>
              <a:off x="481505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16"/>
            <p:cNvSpPr/>
            <p:nvPr/>
          </p:nvSpPr>
          <p:spPr>
            <a:xfrm>
              <a:off x="4775800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16"/>
            <p:cNvSpPr/>
            <p:nvPr/>
          </p:nvSpPr>
          <p:spPr>
            <a:xfrm>
              <a:off x="4852075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16"/>
            <p:cNvSpPr/>
            <p:nvPr/>
          </p:nvSpPr>
          <p:spPr>
            <a:xfrm>
              <a:off x="5363925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16"/>
            <p:cNvSpPr/>
            <p:nvPr/>
          </p:nvSpPr>
          <p:spPr>
            <a:xfrm>
              <a:off x="5498175" y="28141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16"/>
            <p:cNvSpPr/>
            <p:nvPr/>
          </p:nvSpPr>
          <p:spPr>
            <a:xfrm>
              <a:off x="553520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16"/>
            <p:cNvSpPr/>
            <p:nvPr/>
          </p:nvSpPr>
          <p:spPr>
            <a:xfrm>
              <a:off x="5458925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16"/>
            <p:cNvSpPr/>
            <p:nvPr/>
          </p:nvSpPr>
          <p:spPr>
            <a:xfrm>
              <a:off x="6047050" y="27075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16"/>
            <p:cNvSpPr/>
            <p:nvPr/>
          </p:nvSpPr>
          <p:spPr>
            <a:xfrm>
              <a:off x="618110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16"/>
            <p:cNvSpPr/>
            <p:nvPr/>
          </p:nvSpPr>
          <p:spPr>
            <a:xfrm>
              <a:off x="621810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16"/>
            <p:cNvSpPr/>
            <p:nvPr/>
          </p:nvSpPr>
          <p:spPr>
            <a:xfrm>
              <a:off x="6141825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16"/>
            <p:cNvSpPr/>
            <p:nvPr/>
          </p:nvSpPr>
          <p:spPr>
            <a:xfrm>
              <a:off x="6729950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16"/>
            <p:cNvSpPr/>
            <p:nvPr/>
          </p:nvSpPr>
          <p:spPr>
            <a:xfrm>
              <a:off x="6864225" y="2814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16"/>
            <p:cNvSpPr/>
            <p:nvPr/>
          </p:nvSpPr>
          <p:spPr>
            <a:xfrm>
              <a:off x="6824975" y="28272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16"/>
            <p:cNvSpPr/>
            <p:nvPr/>
          </p:nvSpPr>
          <p:spPr>
            <a:xfrm>
              <a:off x="6901250" y="282725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16"/>
            <p:cNvSpPr/>
            <p:nvPr/>
          </p:nvSpPr>
          <p:spPr>
            <a:xfrm>
              <a:off x="582700" y="304470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16"/>
            <p:cNvSpPr/>
            <p:nvPr/>
          </p:nvSpPr>
          <p:spPr>
            <a:xfrm>
              <a:off x="716950" y="315152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677700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16"/>
            <p:cNvSpPr/>
            <p:nvPr/>
          </p:nvSpPr>
          <p:spPr>
            <a:xfrm>
              <a:off x="753975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16"/>
            <p:cNvSpPr/>
            <p:nvPr/>
          </p:nvSpPr>
          <p:spPr>
            <a:xfrm>
              <a:off x="1265825" y="30447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16"/>
            <p:cNvSpPr/>
            <p:nvPr/>
          </p:nvSpPr>
          <p:spPr>
            <a:xfrm>
              <a:off x="139985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16"/>
            <p:cNvSpPr/>
            <p:nvPr/>
          </p:nvSpPr>
          <p:spPr>
            <a:xfrm>
              <a:off x="1360600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16"/>
            <p:cNvSpPr/>
            <p:nvPr/>
          </p:nvSpPr>
          <p:spPr>
            <a:xfrm>
              <a:off x="1436875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1948725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5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2082975" y="3151525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212000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2043725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2631850" y="30447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276590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2726850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2803125" y="3164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3314750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3449025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3409775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348605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16"/>
            <p:cNvSpPr/>
            <p:nvPr/>
          </p:nvSpPr>
          <p:spPr>
            <a:xfrm>
              <a:off x="3997875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16"/>
            <p:cNvSpPr/>
            <p:nvPr/>
          </p:nvSpPr>
          <p:spPr>
            <a:xfrm>
              <a:off x="4132150" y="315152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48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16"/>
            <p:cNvSpPr/>
            <p:nvPr/>
          </p:nvSpPr>
          <p:spPr>
            <a:xfrm>
              <a:off x="4092900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16"/>
            <p:cNvSpPr/>
            <p:nvPr/>
          </p:nvSpPr>
          <p:spPr>
            <a:xfrm>
              <a:off x="4169175" y="3164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16"/>
            <p:cNvSpPr/>
            <p:nvPr/>
          </p:nvSpPr>
          <p:spPr>
            <a:xfrm>
              <a:off x="4681025" y="30447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16"/>
            <p:cNvSpPr/>
            <p:nvPr/>
          </p:nvSpPr>
          <p:spPr>
            <a:xfrm>
              <a:off x="481505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16"/>
            <p:cNvSpPr/>
            <p:nvPr/>
          </p:nvSpPr>
          <p:spPr>
            <a:xfrm>
              <a:off x="4775800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16"/>
            <p:cNvSpPr/>
            <p:nvPr/>
          </p:nvSpPr>
          <p:spPr>
            <a:xfrm>
              <a:off x="4852075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16"/>
            <p:cNvSpPr/>
            <p:nvPr/>
          </p:nvSpPr>
          <p:spPr>
            <a:xfrm>
              <a:off x="5363925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16"/>
            <p:cNvSpPr/>
            <p:nvPr/>
          </p:nvSpPr>
          <p:spPr>
            <a:xfrm>
              <a:off x="5498175" y="3151525"/>
              <a:ext cx="33050" cy="82325"/>
            </a:xfrm>
            <a:custGeom>
              <a:rect b="b" l="l" r="r" t="t"/>
              <a:pathLst>
                <a:path extrusionOk="0" h="3293" w="1322">
                  <a:moveTo>
                    <a:pt x="857" y="1"/>
                  </a:moveTo>
                  <a:lnTo>
                    <a:pt x="1" y="3168"/>
                  </a:lnTo>
                  <a:lnTo>
                    <a:pt x="465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16"/>
            <p:cNvSpPr/>
            <p:nvPr/>
          </p:nvSpPr>
          <p:spPr>
            <a:xfrm>
              <a:off x="553520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16"/>
            <p:cNvSpPr/>
            <p:nvPr/>
          </p:nvSpPr>
          <p:spPr>
            <a:xfrm>
              <a:off x="5458925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16"/>
            <p:cNvSpPr/>
            <p:nvPr/>
          </p:nvSpPr>
          <p:spPr>
            <a:xfrm>
              <a:off x="6047050" y="30447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16"/>
            <p:cNvSpPr/>
            <p:nvPr/>
          </p:nvSpPr>
          <p:spPr>
            <a:xfrm>
              <a:off x="618110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16"/>
            <p:cNvSpPr/>
            <p:nvPr/>
          </p:nvSpPr>
          <p:spPr>
            <a:xfrm>
              <a:off x="621810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16"/>
            <p:cNvSpPr/>
            <p:nvPr/>
          </p:nvSpPr>
          <p:spPr>
            <a:xfrm>
              <a:off x="6141825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16"/>
            <p:cNvSpPr/>
            <p:nvPr/>
          </p:nvSpPr>
          <p:spPr>
            <a:xfrm>
              <a:off x="6729950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16"/>
            <p:cNvSpPr/>
            <p:nvPr/>
          </p:nvSpPr>
          <p:spPr>
            <a:xfrm>
              <a:off x="6864225" y="315152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16"/>
            <p:cNvSpPr/>
            <p:nvPr/>
          </p:nvSpPr>
          <p:spPr>
            <a:xfrm>
              <a:off x="6824975" y="31647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16"/>
            <p:cNvSpPr/>
            <p:nvPr/>
          </p:nvSpPr>
          <p:spPr>
            <a:xfrm>
              <a:off x="6901250" y="31644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16"/>
            <p:cNvSpPr/>
            <p:nvPr/>
          </p:nvSpPr>
          <p:spPr>
            <a:xfrm>
              <a:off x="582700" y="338215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16"/>
            <p:cNvSpPr/>
            <p:nvPr/>
          </p:nvSpPr>
          <p:spPr>
            <a:xfrm>
              <a:off x="716950" y="34887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16"/>
            <p:cNvSpPr/>
            <p:nvPr/>
          </p:nvSpPr>
          <p:spPr>
            <a:xfrm>
              <a:off x="753975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16"/>
            <p:cNvSpPr/>
            <p:nvPr/>
          </p:nvSpPr>
          <p:spPr>
            <a:xfrm>
              <a:off x="677700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16"/>
            <p:cNvSpPr/>
            <p:nvPr/>
          </p:nvSpPr>
          <p:spPr>
            <a:xfrm>
              <a:off x="1265825" y="33821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139985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1436875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1360600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1948725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2082975" y="34887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16"/>
            <p:cNvSpPr/>
            <p:nvPr/>
          </p:nvSpPr>
          <p:spPr>
            <a:xfrm>
              <a:off x="212000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16"/>
            <p:cNvSpPr/>
            <p:nvPr/>
          </p:nvSpPr>
          <p:spPr>
            <a:xfrm>
              <a:off x="2043725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16"/>
            <p:cNvSpPr/>
            <p:nvPr/>
          </p:nvSpPr>
          <p:spPr>
            <a:xfrm>
              <a:off x="2631850" y="33821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16"/>
            <p:cNvSpPr/>
            <p:nvPr/>
          </p:nvSpPr>
          <p:spPr>
            <a:xfrm>
              <a:off x="276590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16"/>
            <p:cNvSpPr/>
            <p:nvPr/>
          </p:nvSpPr>
          <p:spPr>
            <a:xfrm>
              <a:off x="2726850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0" y="1"/>
                  </a:moveTo>
                  <a:lnTo>
                    <a:pt x="1" y="1125"/>
                  </a:lnTo>
                  <a:lnTo>
                    <a:pt x="1000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16"/>
            <p:cNvSpPr/>
            <p:nvPr/>
          </p:nvSpPr>
          <p:spPr>
            <a:xfrm>
              <a:off x="2803125" y="35019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3314750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16"/>
            <p:cNvSpPr/>
            <p:nvPr/>
          </p:nvSpPr>
          <p:spPr>
            <a:xfrm>
              <a:off x="3449025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16"/>
            <p:cNvSpPr/>
            <p:nvPr/>
          </p:nvSpPr>
          <p:spPr>
            <a:xfrm>
              <a:off x="348605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16"/>
            <p:cNvSpPr/>
            <p:nvPr/>
          </p:nvSpPr>
          <p:spPr>
            <a:xfrm>
              <a:off x="3409775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3997875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16"/>
            <p:cNvSpPr/>
            <p:nvPr/>
          </p:nvSpPr>
          <p:spPr>
            <a:xfrm>
              <a:off x="4132150" y="34887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16"/>
            <p:cNvSpPr/>
            <p:nvPr/>
          </p:nvSpPr>
          <p:spPr>
            <a:xfrm>
              <a:off x="4092900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16"/>
            <p:cNvSpPr/>
            <p:nvPr/>
          </p:nvSpPr>
          <p:spPr>
            <a:xfrm>
              <a:off x="4169175" y="35019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16"/>
            <p:cNvSpPr/>
            <p:nvPr/>
          </p:nvSpPr>
          <p:spPr>
            <a:xfrm>
              <a:off x="4681025" y="33821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16"/>
            <p:cNvSpPr/>
            <p:nvPr/>
          </p:nvSpPr>
          <p:spPr>
            <a:xfrm>
              <a:off x="481505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16"/>
            <p:cNvSpPr/>
            <p:nvPr/>
          </p:nvSpPr>
          <p:spPr>
            <a:xfrm>
              <a:off x="4852075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16"/>
            <p:cNvSpPr/>
            <p:nvPr/>
          </p:nvSpPr>
          <p:spPr>
            <a:xfrm>
              <a:off x="4775800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5363925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5498175" y="34887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16"/>
            <p:cNvSpPr/>
            <p:nvPr/>
          </p:nvSpPr>
          <p:spPr>
            <a:xfrm>
              <a:off x="553520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16"/>
            <p:cNvSpPr/>
            <p:nvPr/>
          </p:nvSpPr>
          <p:spPr>
            <a:xfrm>
              <a:off x="5458925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16"/>
            <p:cNvSpPr/>
            <p:nvPr/>
          </p:nvSpPr>
          <p:spPr>
            <a:xfrm>
              <a:off x="6047050" y="33821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618110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16"/>
            <p:cNvSpPr/>
            <p:nvPr/>
          </p:nvSpPr>
          <p:spPr>
            <a:xfrm>
              <a:off x="6141825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16"/>
            <p:cNvSpPr/>
            <p:nvPr/>
          </p:nvSpPr>
          <p:spPr>
            <a:xfrm>
              <a:off x="621810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16"/>
            <p:cNvSpPr/>
            <p:nvPr/>
          </p:nvSpPr>
          <p:spPr>
            <a:xfrm>
              <a:off x="6729950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16"/>
            <p:cNvSpPr/>
            <p:nvPr/>
          </p:nvSpPr>
          <p:spPr>
            <a:xfrm>
              <a:off x="6864225" y="34887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16"/>
            <p:cNvSpPr/>
            <p:nvPr/>
          </p:nvSpPr>
          <p:spPr>
            <a:xfrm>
              <a:off x="6824975" y="3501900"/>
              <a:ext cx="34350" cy="56450"/>
            </a:xfrm>
            <a:custGeom>
              <a:rect b="b" l="l" r="r" t="t"/>
              <a:pathLst>
                <a:path extrusionOk="0" h="2258" w="1374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16"/>
            <p:cNvSpPr/>
            <p:nvPr/>
          </p:nvSpPr>
          <p:spPr>
            <a:xfrm>
              <a:off x="6901250" y="350190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16"/>
            <p:cNvSpPr/>
            <p:nvPr/>
          </p:nvSpPr>
          <p:spPr>
            <a:xfrm>
              <a:off x="582700" y="371935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16"/>
            <p:cNvSpPr/>
            <p:nvPr/>
          </p:nvSpPr>
          <p:spPr>
            <a:xfrm>
              <a:off x="716950" y="38261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16"/>
            <p:cNvSpPr/>
            <p:nvPr/>
          </p:nvSpPr>
          <p:spPr>
            <a:xfrm>
              <a:off x="677700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16"/>
            <p:cNvSpPr/>
            <p:nvPr/>
          </p:nvSpPr>
          <p:spPr>
            <a:xfrm>
              <a:off x="753975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16"/>
            <p:cNvSpPr/>
            <p:nvPr/>
          </p:nvSpPr>
          <p:spPr>
            <a:xfrm>
              <a:off x="1265825" y="37193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16"/>
            <p:cNvSpPr/>
            <p:nvPr/>
          </p:nvSpPr>
          <p:spPr>
            <a:xfrm>
              <a:off x="139985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16"/>
            <p:cNvSpPr/>
            <p:nvPr/>
          </p:nvSpPr>
          <p:spPr>
            <a:xfrm>
              <a:off x="1360600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16"/>
            <p:cNvSpPr/>
            <p:nvPr/>
          </p:nvSpPr>
          <p:spPr>
            <a:xfrm>
              <a:off x="1436875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16"/>
            <p:cNvSpPr/>
            <p:nvPr/>
          </p:nvSpPr>
          <p:spPr>
            <a:xfrm>
              <a:off x="1948725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5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16"/>
            <p:cNvSpPr/>
            <p:nvPr/>
          </p:nvSpPr>
          <p:spPr>
            <a:xfrm>
              <a:off x="2082975" y="38261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16"/>
            <p:cNvSpPr/>
            <p:nvPr/>
          </p:nvSpPr>
          <p:spPr>
            <a:xfrm>
              <a:off x="212000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16"/>
            <p:cNvSpPr/>
            <p:nvPr/>
          </p:nvSpPr>
          <p:spPr>
            <a:xfrm>
              <a:off x="2043725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16"/>
            <p:cNvSpPr/>
            <p:nvPr/>
          </p:nvSpPr>
          <p:spPr>
            <a:xfrm>
              <a:off x="2631850" y="37193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16"/>
            <p:cNvSpPr/>
            <p:nvPr/>
          </p:nvSpPr>
          <p:spPr>
            <a:xfrm>
              <a:off x="276590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16"/>
            <p:cNvSpPr/>
            <p:nvPr/>
          </p:nvSpPr>
          <p:spPr>
            <a:xfrm>
              <a:off x="2803125" y="38391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16"/>
            <p:cNvSpPr/>
            <p:nvPr/>
          </p:nvSpPr>
          <p:spPr>
            <a:xfrm>
              <a:off x="2726850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16"/>
            <p:cNvSpPr/>
            <p:nvPr/>
          </p:nvSpPr>
          <p:spPr>
            <a:xfrm>
              <a:off x="3314750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16"/>
            <p:cNvSpPr/>
            <p:nvPr/>
          </p:nvSpPr>
          <p:spPr>
            <a:xfrm>
              <a:off x="3449025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16"/>
            <p:cNvSpPr/>
            <p:nvPr/>
          </p:nvSpPr>
          <p:spPr>
            <a:xfrm>
              <a:off x="348605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16"/>
            <p:cNvSpPr/>
            <p:nvPr/>
          </p:nvSpPr>
          <p:spPr>
            <a:xfrm>
              <a:off x="3409775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16"/>
            <p:cNvSpPr/>
            <p:nvPr/>
          </p:nvSpPr>
          <p:spPr>
            <a:xfrm>
              <a:off x="3997875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16"/>
            <p:cNvSpPr/>
            <p:nvPr/>
          </p:nvSpPr>
          <p:spPr>
            <a:xfrm>
              <a:off x="4132150" y="38261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16"/>
            <p:cNvSpPr/>
            <p:nvPr/>
          </p:nvSpPr>
          <p:spPr>
            <a:xfrm>
              <a:off x="4092900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16"/>
            <p:cNvSpPr/>
            <p:nvPr/>
          </p:nvSpPr>
          <p:spPr>
            <a:xfrm>
              <a:off x="4169175" y="38391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16"/>
            <p:cNvSpPr/>
            <p:nvPr/>
          </p:nvSpPr>
          <p:spPr>
            <a:xfrm>
              <a:off x="4681025" y="37193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16"/>
            <p:cNvSpPr/>
            <p:nvPr/>
          </p:nvSpPr>
          <p:spPr>
            <a:xfrm>
              <a:off x="481505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16"/>
            <p:cNvSpPr/>
            <p:nvPr/>
          </p:nvSpPr>
          <p:spPr>
            <a:xfrm>
              <a:off x="4852075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16"/>
            <p:cNvSpPr/>
            <p:nvPr/>
          </p:nvSpPr>
          <p:spPr>
            <a:xfrm>
              <a:off x="4775800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16"/>
            <p:cNvSpPr/>
            <p:nvPr/>
          </p:nvSpPr>
          <p:spPr>
            <a:xfrm>
              <a:off x="5363925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16"/>
            <p:cNvSpPr/>
            <p:nvPr/>
          </p:nvSpPr>
          <p:spPr>
            <a:xfrm>
              <a:off x="5498175" y="38261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16"/>
            <p:cNvSpPr/>
            <p:nvPr/>
          </p:nvSpPr>
          <p:spPr>
            <a:xfrm>
              <a:off x="553520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16"/>
            <p:cNvSpPr/>
            <p:nvPr/>
          </p:nvSpPr>
          <p:spPr>
            <a:xfrm>
              <a:off x="5458925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16"/>
            <p:cNvSpPr/>
            <p:nvPr/>
          </p:nvSpPr>
          <p:spPr>
            <a:xfrm>
              <a:off x="6047050" y="37193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16"/>
            <p:cNvSpPr/>
            <p:nvPr/>
          </p:nvSpPr>
          <p:spPr>
            <a:xfrm>
              <a:off x="618110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16"/>
            <p:cNvSpPr/>
            <p:nvPr/>
          </p:nvSpPr>
          <p:spPr>
            <a:xfrm>
              <a:off x="6141825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16"/>
            <p:cNvSpPr/>
            <p:nvPr/>
          </p:nvSpPr>
          <p:spPr>
            <a:xfrm>
              <a:off x="621810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16"/>
            <p:cNvSpPr/>
            <p:nvPr/>
          </p:nvSpPr>
          <p:spPr>
            <a:xfrm>
              <a:off x="6729950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16"/>
            <p:cNvSpPr/>
            <p:nvPr/>
          </p:nvSpPr>
          <p:spPr>
            <a:xfrm>
              <a:off x="6864225" y="38261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16"/>
            <p:cNvSpPr/>
            <p:nvPr/>
          </p:nvSpPr>
          <p:spPr>
            <a:xfrm>
              <a:off x="6824975" y="38393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16"/>
            <p:cNvSpPr/>
            <p:nvPr/>
          </p:nvSpPr>
          <p:spPr>
            <a:xfrm>
              <a:off x="6901250" y="38391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16"/>
            <p:cNvSpPr/>
            <p:nvPr/>
          </p:nvSpPr>
          <p:spPr>
            <a:xfrm>
              <a:off x="582700" y="405680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16"/>
            <p:cNvSpPr/>
            <p:nvPr/>
          </p:nvSpPr>
          <p:spPr>
            <a:xfrm>
              <a:off x="716950" y="41634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16"/>
            <p:cNvSpPr/>
            <p:nvPr/>
          </p:nvSpPr>
          <p:spPr>
            <a:xfrm>
              <a:off x="677700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16"/>
            <p:cNvSpPr/>
            <p:nvPr/>
          </p:nvSpPr>
          <p:spPr>
            <a:xfrm>
              <a:off x="753975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16"/>
            <p:cNvSpPr/>
            <p:nvPr/>
          </p:nvSpPr>
          <p:spPr>
            <a:xfrm>
              <a:off x="1265825" y="40568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16"/>
            <p:cNvSpPr/>
            <p:nvPr/>
          </p:nvSpPr>
          <p:spPr>
            <a:xfrm>
              <a:off x="139985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16"/>
            <p:cNvSpPr/>
            <p:nvPr/>
          </p:nvSpPr>
          <p:spPr>
            <a:xfrm>
              <a:off x="1436875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16"/>
            <p:cNvSpPr/>
            <p:nvPr/>
          </p:nvSpPr>
          <p:spPr>
            <a:xfrm>
              <a:off x="1360600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16"/>
            <p:cNvSpPr/>
            <p:nvPr/>
          </p:nvSpPr>
          <p:spPr>
            <a:xfrm>
              <a:off x="1948725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16"/>
            <p:cNvSpPr/>
            <p:nvPr/>
          </p:nvSpPr>
          <p:spPr>
            <a:xfrm>
              <a:off x="2082975" y="41634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16"/>
            <p:cNvSpPr/>
            <p:nvPr/>
          </p:nvSpPr>
          <p:spPr>
            <a:xfrm>
              <a:off x="212000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16"/>
            <p:cNvSpPr/>
            <p:nvPr/>
          </p:nvSpPr>
          <p:spPr>
            <a:xfrm>
              <a:off x="2043725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16"/>
            <p:cNvSpPr/>
            <p:nvPr/>
          </p:nvSpPr>
          <p:spPr>
            <a:xfrm>
              <a:off x="2631850" y="40568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16"/>
            <p:cNvSpPr/>
            <p:nvPr/>
          </p:nvSpPr>
          <p:spPr>
            <a:xfrm>
              <a:off x="276590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16"/>
            <p:cNvSpPr/>
            <p:nvPr/>
          </p:nvSpPr>
          <p:spPr>
            <a:xfrm>
              <a:off x="2803125" y="41765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16"/>
            <p:cNvSpPr/>
            <p:nvPr/>
          </p:nvSpPr>
          <p:spPr>
            <a:xfrm>
              <a:off x="2726850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0" y="1"/>
                  </a:moveTo>
                  <a:lnTo>
                    <a:pt x="1" y="1125"/>
                  </a:lnTo>
                  <a:lnTo>
                    <a:pt x="1000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16"/>
            <p:cNvSpPr/>
            <p:nvPr/>
          </p:nvSpPr>
          <p:spPr>
            <a:xfrm>
              <a:off x="3314750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16"/>
            <p:cNvSpPr/>
            <p:nvPr/>
          </p:nvSpPr>
          <p:spPr>
            <a:xfrm>
              <a:off x="3449025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16"/>
            <p:cNvSpPr/>
            <p:nvPr/>
          </p:nvSpPr>
          <p:spPr>
            <a:xfrm>
              <a:off x="348605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16"/>
            <p:cNvSpPr/>
            <p:nvPr/>
          </p:nvSpPr>
          <p:spPr>
            <a:xfrm>
              <a:off x="3409775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16"/>
            <p:cNvSpPr/>
            <p:nvPr/>
          </p:nvSpPr>
          <p:spPr>
            <a:xfrm>
              <a:off x="3997875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16"/>
            <p:cNvSpPr/>
            <p:nvPr/>
          </p:nvSpPr>
          <p:spPr>
            <a:xfrm>
              <a:off x="4132150" y="41634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16"/>
            <p:cNvSpPr/>
            <p:nvPr/>
          </p:nvSpPr>
          <p:spPr>
            <a:xfrm>
              <a:off x="4169175" y="41765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16"/>
            <p:cNvSpPr/>
            <p:nvPr/>
          </p:nvSpPr>
          <p:spPr>
            <a:xfrm>
              <a:off x="4092900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16"/>
            <p:cNvSpPr/>
            <p:nvPr/>
          </p:nvSpPr>
          <p:spPr>
            <a:xfrm>
              <a:off x="4681025" y="40568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16"/>
            <p:cNvSpPr/>
            <p:nvPr/>
          </p:nvSpPr>
          <p:spPr>
            <a:xfrm>
              <a:off x="481505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16"/>
            <p:cNvSpPr/>
            <p:nvPr/>
          </p:nvSpPr>
          <p:spPr>
            <a:xfrm>
              <a:off x="4852075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16"/>
            <p:cNvSpPr/>
            <p:nvPr/>
          </p:nvSpPr>
          <p:spPr>
            <a:xfrm>
              <a:off x="4775800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16"/>
            <p:cNvSpPr/>
            <p:nvPr/>
          </p:nvSpPr>
          <p:spPr>
            <a:xfrm>
              <a:off x="5363925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16"/>
            <p:cNvSpPr/>
            <p:nvPr/>
          </p:nvSpPr>
          <p:spPr>
            <a:xfrm>
              <a:off x="5498175" y="41634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16"/>
            <p:cNvSpPr/>
            <p:nvPr/>
          </p:nvSpPr>
          <p:spPr>
            <a:xfrm>
              <a:off x="5458925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16"/>
            <p:cNvSpPr/>
            <p:nvPr/>
          </p:nvSpPr>
          <p:spPr>
            <a:xfrm>
              <a:off x="553520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16"/>
            <p:cNvSpPr/>
            <p:nvPr/>
          </p:nvSpPr>
          <p:spPr>
            <a:xfrm>
              <a:off x="6047050" y="40568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16"/>
            <p:cNvSpPr/>
            <p:nvPr/>
          </p:nvSpPr>
          <p:spPr>
            <a:xfrm>
              <a:off x="618110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16"/>
            <p:cNvSpPr/>
            <p:nvPr/>
          </p:nvSpPr>
          <p:spPr>
            <a:xfrm>
              <a:off x="6141825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16"/>
            <p:cNvSpPr/>
            <p:nvPr/>
          </p:nvSpPr>
          <p:spPr>
            <a:xfrm>
              <a:off x="621810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16"/>
            <p:cNvSpPr/>
            <p:nvPr/>
          </p:nvSpPr>
          <p:spPr>
            <a:xfrm>
              <a:off x="6729950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16"/>
            <p:cNvSpPr/>
            <p:nvPr/>
          </p:nvSpPr>
          <p:spPr>
            <a:xfrm>
              <a:off x="6864225" y="41634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16"/>
            <p:cNvSpPr/>
            <p:nvPr/>
          </p:nvSpPr>
          <p:spPr>
            <a:xfrm>
              <a:off x="6901250" y="41765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16"/>
            <p:cNvSpPr/>
            <p:nvPr/>
          </p:nvSpPr>
          <p:spPr>
            <a:xfrm>
              <a:off x="6824975" y="4176550"/>
              <a:ext cx="34350" cy="56450"/>
            </a:xfrm>
            <a:custGeom>
              <a:rect b="b" l="l" r="r" t="t"/>
              <a:pathLst>
                <a:path extrusionOk="0" h="2258" w="1374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16"/>
            <p:cNvSpPr/>
            <p:nvPr/>
          </p:nvSpPr>
          <p:spPr>
            <a:xfrm>
              <a:off x="582700" y="439400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16"/>
            <p:cNvSpPr/>
            <p:nvPr/>
          </p:nvSpPr>
          <p:spPr>
            <a:xfrm>
              <a:off x="716950" y="45008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16"/>
            <p:cNvSpPr/>
            <p:nvPr/>
          </p:nvSpPr>
          <p:spPr>
            <a:xfrm>
              <a:off x="753975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16"/>
            <p:cNvSpPr/>
            <p:nvPr/>
          </p:nvSpPr>
          <p:spPr>
            <a:xfrm>
              <a:off x="677700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16"/>
            <p:cNvSpPr/>
            <p:nvPr/>
          </p:nvSpPr>
          <p:spPr>
            <a:xfrm>
              <a:off x="1265825" y="43940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16"/>
            <p:cNvSpPr/>
            <p:nvPr/>
          </p:nvSpPr>
          <p:spPr>
            <a:xfrm>
              <a:off x="139985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16"/>
            <p:cNvSpPr/>
            <p:nvPr/>
          </p:nvSpPr>
          <p:spPr>
            <a:xfrm>
              <a:off x="1436875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16"/>
            <p:cNvSpPr/>
            <p:nvPr/>
          </p:nvSpPr>
          <p:spPr>
            <a:xfrm>
              <a:off x="1360600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16"/>
            <p:cNvSpPr/>
            <p:nvPr/>
          </p:nvSpPr>
          <p:spPr>
            <a:xfrm>
              <a:off x="1948725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5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16"/>
            <p:cNvSpPr/>
            <p:nvPr/>
          </p:nvSpPr>
          <p:spPr>
            <a:xfrm>
              <a:off x="2082975" y="45008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16"/>
            <p:cNvSpPr/>
            <p:nvPr/>
          </p:nvSpPr>
          <p:spPr>
            <a:xfrm>
              <a:off x="2043725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16"/>
            <p:cNvSpPr/>
            <p:nvPr/>
          </p:nvSpPr>
          <p:spPr>
            <a:xfrm>
              <a:off x="212000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16"/>
            <p:cNvSpPr/>
            <p:nvPr/>
          </p:nvSpPr>
          <p:spPr>
            <a:xfrm>
              <a:off x="2631850" y="43940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16"/>
            <p:cNvSpPr/>
            <p:nvPr/>
          </p:nvSpPr>
          <p:spPr>
            <a:xfrm>
              <a:off x="276590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16"/>
            <p:cNvSpPr/>
            <p:nvPr/>
          </p:nvSpPr>
          <p:spPr>
            <a:xfrm>
              <a:off x="2803125" y="45137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16"/>
            <p:cNvSpPr/>
            <p:nvPr/>
          </p:nvSpPr>
          <p:spPr>
            <a:xfrm>
              <a:off x="2726850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16"/>
            <p:cNvSpPr/>
            <p:nvPr/>
          </p:nvSpPr>
          <p:spPr>
            <a:xfrm>
              <a:off x="3314750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16"/>
            <p:cNvSpPr/>
            <p:nvPr/>
          </p:nvSpPr>
          <p:spPr>
            <a:xfrm>
              <a:off x="3449025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16"/>
            <p:cNvSpPr/>
            <p:nvPr/>
          </p:nvSpPr>
          <p:spPr>
            <a:xfrm>
              <a:off x="348605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16"/>
            <p:cNvSpPr/>
            <p:nvPr/>
          </p:nvSpPr>
          <p:spPr>
            <a:xfrm>
              <a:off x="3409775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16"/>
            <p:cNvSpPr/>
            <p:nvPr/>
          </p:nvSpPr>
          <p:spPr>
            <a:xfrm>
              <a:off x="3997875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16"/>
            <p:cNvSpPr/>
            <p:nvPr/>
          </p:nvSpPr>
          <p:spPr>
            <a:xfrm>
              <a:off x="4132150" y="45008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16"/>
            <p:cNvSpPr/>
            <p:nvPr/>
          </p:nvSpPr>
          <p:spPr>
            <a:xfrm>
              <a:off x="4092900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16"/>
            <p:cNvSpPr/>
            <p:nvPr/>
          </p:nvSpPr>
          <p:spPr>
            <a:xfrm>
              <a:off x="4169175" y="45137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16"/>
            <p:cNvSpPr/>
            <p:nvPr/>
          </p:nvSpPr>
          <p:spPr>
            <a:xfrm>
              <a:off x="4681025" y="43940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16"/>
            <p:cNvSpPr/>
            <p:nvPr/>
          </p:nvSpPr>
          <p:spPr>
            <a:xfrm>
              <a:off x="481505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16"/>
            <p:cNvSpPr/>
            <p:nvPr/>
          </p:nvSpPr>
          <p:spPr>
            <a:xfrm>
              <a:off x="4775800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16"/>
            <p:cNvSpPr/>
            <p:nvPr/>
          </p:nvSpPr>
          <p:spPr>
            <a:xfrm>
              <a:off x="4852075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16"/>
            <p:cNvSpPr/>
            <p:nvPr/>
          </p:nvSpPr>
          <p:spPr>
            <a:xfrm>
              <a:off x="5363925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16"/>
            <p:cNvSpPr/>
            <p:nvPr/>
          </p:nvSpPr>
          <p:spPr>
            <a:xfrm>
              <a:off x="5498175" y="450082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16"/>
            <p:cNvSpPr/>
            <p:nvPr/>
          </p:nvSpPr>
          <p:spPr>
            <a:xfrm>
              <a:off x="5458925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16"/>
            <p:cNvSpPr/>
            <p:nvPr/>
          </p:nvSpPr>
          <p:spPr>
            <a:xfrm>
              <a:off x="553520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16"/>
            <p:cNvSpPr/>
            <p:nvPr/>
          </p:nvSpPr>
          <p:spPr>
            <a:xfrm>
              <a:off x="6047050" y="43940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16"/>
            <p:cNvSpPr/>
            <p:nvPr/>
          </p:nvSpPr>
          <p:spPr>
            <a:xfrm>
              <a:off x="618110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16"/>
            <p:cNvSpPr/>
            <p:nvPr/>
          </p:nvSpPr>
          <p:spPr>
            <a:xfrm>
              <a:off x="621810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16"/>
            <p:cNvSpPr/>
            <p:nvPr/>
          </p:nvSpPr>
          <p:spPr>
            <a:xfrm>
              <a:off x="6141825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16"/>
            <p:cNvSpPr/>
            <p:nvPr/>
          </p:nvSpPr>
          <p:spPr>
            <a:xfrm>
              <a:off x="6729950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16"/>
            <p:cNvSpPr/>
            <p:nvPr/>
          </p:nvSpPr>
          <p:spPr>
            <a:xfrm>
              <a:off x="6864225" y="45008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16"/>
            <p:cNvSpPr/>
            <p:nvPr/>
          </p:nvSpPr>
          <p:spPr>
            <a:xfrm>
              <a:off x="6824975" y="45140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16"/>
            <p:cNvSpPr/>
            <p:nvPr/>
          </p:nvSpPr>
          <p:spPr>
            <a:xfrm>
              <a:off x="6901250" y="45137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16"/>
            <p:cNvSpPr/>
            <p:nvPr/>
          </p:nvSpPr>
          <p:spPr>
            <a:xfrm>
              <a:off x="599425" y="850375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0" y="0"/>
                  </a:moveTo>
                  <a:lnTo>
                    <a:pt x="714" y="714"/>
                  </a:lnTo>
                  <a:lnTo>
                    <a:pt x="1088" y="1088"/>
                  </a:lnTo>
                  <a:lnTo>
                    <a:pt x="1088" y="3577"/>
                  </a:lnTo>
                  <a:lnTo>
                    <a:pt x="3577" y="3577"/>
                  </a:lnTo>
                  <a:lnTo>
                    <a:pt x="5335" y="5335"/>
                  </a:lnTo>
                  <a:lnTo>
                    <a:pt x="7101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9" y="0"/>
                  </a:lnTo>
                  <a:lnTo>
                    <a:pt x="8743" y="0"/>
                  </a:lnTo>
                  <a:cubicBezTo>
                    <a:pt x="8430" y="1597"/>
                    <a:pt x="7021" y="2801"/>
                    <a:pt x="5335" y="2801"/>
                  </a:cubicBezTo>
                  <a:cubicBezTo>
                    <a:pt x="3649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16"/>
            <p:cNvSpPr/>
            <p:nvPr/>
          </p:nvSpPr>
          <p:spPr>
            <a:xfrm>
              <a:off x="1282550" y="850375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0" y="0"/>
                  </a:moveTo>
                  <a:lnTo>
                    <a:pt x="70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2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0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16"/>
            <p:cNvSpPr/>
            <p:nvPr/>
          </p:nvSpPr>
          <p:spPr>
            <a:xfrm>
              <a:off x="1965450" y="850375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0" y="0"/>
                  </a:moveTo>
                  <a:lnTo>
                    <a:pt x="714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3" y="0"/>
                  </a:lnTo>
                  <a:cubicBezTo>
                    <a:pt x="8431" y="1597"/>
                    <a:pt x="7030" y="2801"/>
                    <a:pt x="5335" y="2801"/>
                  </a:cubicBezTo>
                  <a:cubicBezTo>
                    <a:pt x="3649" y="2801"/>
                    <a:pt x="2240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16"/>
            <p:cNvSpPr/>
            <p:nvPr/>
          </p:nvSpPr>
          <p:spPr>
            <a:xfrm>
              <a:off x="3331475" y="850375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1" y="0"/>
                  </a:moveTo>
                  <a:lnTo>
                    <a:pt x="71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6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4" y="0"/>
                  </a:lnTo>
                  <a:cubicBezTo>
                    <a:pt x="8431" y="1597"/>
                    <a:pt x="7031" y="2801"/>
                    <a:pt x="5336" y="2801"/>
                  </a:cubicBezTo>
                  <a:cubicBezTo>
                    <a:pt x="3650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16"/>
            <p:cNvSpPr/>
            <p:nvPr/>
          </p:nvSpPr>
          <p:spPr>
            <a:xfrm>
              <a:off x="2648575" y="850375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1" y="0"/>
                  </a:moveTo>
                  <a:lnTo>
                    <a:pt x="714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3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2" y="2801"/>
                    <a:pt x="5335" y="2801"/>
                  </a:cubicBezTo>
                  <a:cubicBezTo>
                    <a:pt x="3649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16"/>
            <p:cNvSpPr/>
            <p:nvPr/>
          </p:nvSpPr>
          <p:spPr>
            <a:xfrm>
              <a:off x="4014625" y="850375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0" y="0"/>
                  </a:moveTo>
                  <a:lnTo>
                    <a:pt x="714" y="714"/>
                  </a:lnTo>
                  <a:lnTo>
                    <a:pt x="1088" y="1088"/>
                  </a:lnTo>
                  <a:lnTo>
                    <a:pt x="1088" y="3577"/>
                  </a:lnTo>
                  <a:lnTo>
                    <a:pt x="3577" y="3577"/>
                  </a:lnTo>
                  <a:lnTo>
                    <a:pt x="5335" y="5335"/>
                  </a:lnTo>
                  <a:lnTo>
                    <a:pt x="7101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0" y="1597"/>
                    <a:pt x="7021" y="2801"/>
                    <a:pt x="5335" y="2801"/>
                  </a:cubicBezTo>
                  <a:cubicBezTo>
                    <a:pt x="3649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16"/>
            <p:cNvSpPr/>
            <p:nvPr/>
          </p:nvSpPr>
          <p:spPr>
            <a:xfrm>
              <a:off x="4697750" y="850375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0" y="0"/>
                  </a:moveTo>
                  <a:lnTo>
                    <a:pt x="70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2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0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16"/>
            <p:cNvSpPr/>
            <p:nvPr/>
          </p:nvSpPr>
          <p:spPr>
            <a:xfrm>
              <a:off x="5380650" y="850375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0" y="0"/>
                  </a:moveTo>
                  <a:lnTo>
                    <a:pt x="714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9" y="2801"/>
                    <a:pt x="2240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16"/>
            <p:cNvSpPr/>
            <p:nvPr/>
          </p:nvSpPr>
          <p:spPr>
            <a:xfrm>
              <a:off x="6063775" y="850375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1" y="0"/>
                  </a:moveTo>
                  <a:lnTo>
                    <a:pt x="70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3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0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16"/>
            <p:cNvSpPr/>
            <p:nvPr/>
          </p:nvSpPr>
          <p:spPr>
            <a:xfrm>
              <a:off x="6746675" y="850375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1" y="0"/>
                  </a:moveTo>
                  <a:lnTo>
                    <a:pt x="71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6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4" y="0"/>
                  </a:lnTo>
                  <a:cubicBezTo>
                    <a:pt x="8431" y="1597"/>
                    <a:pt x="7031" y="2801"/>
                    <a:pt x="5336" y="2801"/>
                  </a:cubicBezTo>
                  <a:cubicBezTo>
                    <a:pt x="3650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16"/>
            <p:cNvSpPr/>
            <p:nvPr/>
          </p:nvSpPr>
          <p:spPr>
            <a:xfrm>
              <a:off x="716950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0" y="767"/>
                  </a:lnTo>
                  <a:lnTo>
                    <a:pt x="464" y="892"/>
                  </a:lnTo>
                  <a:lnTo>
                    <a:pt x="7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16"/>
            <p:cNvSpPr/>
            <p:nvPr/>
          </p:nvSpPr>
          <p:spPr>
            <a:xfrm>
              <a:off x="753975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7" y="0"/>
                  </a:moveTo>
                  <a:lnTo>
                    <a:pt x="0" y="36"/>
                  </a:lnTo>
                  <a:lnTo>
                    <a:pt x="366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16"/>
            <p:cNvSpPr/>
            <p:nvPr/>
          </p:nvSpPr>
          <p:spPr>
            <a:xfrm>
              <a:off x="694650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0" y="0"/>
                  </a:moveTo>
                  <a:lnTo>
                    <a:pt x="330" y="366"/>
                  </a:lnTo>
                  <a:lnTo>
                    <a:pt x="687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16"/>
            <p:cNvSpPr/>
            <p:nvPr/>
          </p:nvSpPr>
          <p:spPr>
            <a:xfrm>
              <a:off x="1399850" y="850375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206" y="0"/>
                  </a:moveTo>
                  <a:lnTo>
                    <a:pt x="1" y="767"/>
                  </a:lnTo>
                  <a:lnTo>
                    <a:pt x="474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16"/>
            <p:cNvSpPr/>
            <p:nvPr/>
          </p:nvSpPr>
          <p:spPr>
            <a:xfrm>
              <a:off x="1437100" y="850375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27" y="0"/>
                  </a:moveTo>
                  <a:lnTo>
                    <a:pt x="1" y="36"/>
                  </a:lnTo>
                  <a:lnTo>
                    <a:pt x="357" y="357"/>
                  </a:lnTo>
                  <a:lnTo>
                    <a:pt x="67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16"/>
            <p:cNvSpPr/>
            <p:nvPr/>
          </p:nvSpPr>
          <p:spPr>
            <a:xfrm>
              <a:off x="1377550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6" y="45"/>
                  </a:lnTo>
                  <a:lnTo>
                    <a:pt x="66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16"/>
            <p:cNvSpPr/>
            <p:nvPr/>
          </p:nvSpPr>
          <p:spPr>
            <a:xfrm>
              <a:off x="212000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8" y="0"/>
                  </a:moveTo>
                  <a:lnTo>
                    <a:pt x="1" y="36"/>
                  </a:lnTo>
                  <a:lnTo>
                    <a:pt x="367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16"/>
            <p:cNvSpPr/>
            <p:nvPr/>
          </p:nvSpPr>
          <p:spPr>
            <a:xfrm>
              <a:off x="2082975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1" y="767"/>
                  </a:lnTo>
                  <a:lnTo>
                    <a:pt x="474" y="892"/>
                  </a:lnTo>
                  <a:lnTo>
                    <a:pt x="70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16"/>
            <p:cNvSpPr/>
            <p:nvPr/>
          </p:nvSpPr>
          <p:spPr>
            <a:xfrm>
              <a:off x="2060675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7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16"/>
            <p:cNvSpPr/>
            <p:nvPr/>
          </p:nvSpPr>
          <p:spPr>
            <a:xfrm>
              <a:off x="2765900" y="850375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16"/>
            <p:cNvSpPr/>
            <p:nvPr/>
          </p:nvSpPr>
          <p:spPr>
            <a:xfrm>
              <a:off x="2803125" y="850375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28" y="0"/>
                  </a:moveTo>
                  <a:lnTo>
                    <a:pt x="1" y="36"/>
                  </a:lnTo>
                  <a:lnTo>
                    <a:pt x="358" y="357"/>
                  </a:lnTo>
                  <a:lnTo>
                    <a:pt x="679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16"/>
            <p:cNvSpPr/>
            <p:nvPr/>
          </p:nvSpPr>
          <p:spPr>
            <a:xfrm>
              <a:off x="2743800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1" y="0"/>
                  </a:moveTo>
                  <a:lnTo>
                    <a:pt x="322" y="366"/>
                  </a:lnTo>
                  <a:lnTo>
                    <a:pt x="688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16"/>
            <p:cNvSpPr/>
            <p:nvPr/>
          </p:nvSpPr>
          <p:spPr>
            <a:xfrm>
              <a:off x="348605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" y="0"/>
                  </a:moveTo>
                  <a:lnTo>
                    <a:pt x="0" y="36"/>
                  </a:lnTo>
                  <a:lnTo>
                    <a:pt x="366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16"/>
            <p:cNvSpPr/>
            <p:nvPr/>
          </p:nvSpPr>
          <p:spPr>
            <a:xfrm>
              <a:off x="3449025" y="850375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16"/>
            <p:cNvSpPr/>
            <p:nvPr/>
          </p:nvSpPr>
          <p:spPr>
            <a:xfrm>
              <a:off x="3426725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0" y="0"/>
                  </a:moveTo>
                  <a:lnTo>
                    <a:pt x="330" y="366"/>
                  </a:lnTo>
                  <a:lnTo>
                    <a:pt x="696" y="45"/>
                  </a:lnTo>
                  <a:lnTo>
                    <a:pt x="65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16"/>
            <p:cNvSpPr/>
            <p:nvPr/>
          </p:nvSpPr>
          <p:spPr>
            <a:xfrm>
              <a:off x="4132150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0" y="767"/>
                  </a:lnTo>
                  <a:lnTo>
                    <a:pt x="464" y="892"/>
                  </a:lnTo>
                  <a:lnTo>
                    <a:pt x="7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16"/>
            <p:cNvSpPr/>
            <p:nvPr/>
          </p:nvSpPr>
          <p:spPr>
            <a:xfrm>
              <a:off x="4169175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7" y="0"/>
                  </a:moveTo>
                  <a:lnTo>
                    <a:pt x="0" y="36"/>
                  </a:lnTo>
                  <a:lnTo>
                    <a:pt x="357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16"/>
            <p:cNvSpPr/>
            <p:nvPr/>
          </p:nvSpPr>
          <p:spPr>
            <a:xfrm>
              <a:off x="4109850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0" y="0"/>
                  </a:moveTo>
                  <a:lnTo>
                    <a:pt x="330" y="366"/>
                  </a:lnTo>
                  <a:lnTo>
                    <a:pt x="687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16"/>
            <p:cNvSpPr/>
            <p:nvPr/>
          </p:nvSpPr>
          <p:spPr>
            <a:xfrm>
              <a:off x="4815050" y="850375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206" y="0"/>
                  </a:moveTo>
                  <a:lnTo>
                    <a:pt x="1" y="767"/>
                  </a:lnTo>
                  <a:lnTo>
                    <a:pt x="474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16"/>
            <p:cNvSpPr/>
            <p:nvPr/>
          </p:nvSpPr>
          <p:spPr>
            <a:xfrm>
              <a:off x="4852075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" y="0"/>
                  </a:moveTo>
                  <a:lnTo>
                    <a:pt x="1" y="36"/>
                  </a:lnTo>
                  <a:lnTo>
                    <a:pt x="366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16"/>
            <p:cNvSpPr/>
            <p:nvPr/>
          </p:nvSpPr>
          <p:spPr>
            <a:xfrm>
              <a:off x="4792750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6" y="45"/>
                  </a:lnTo>
                  <a:lnTo>
                    <a:pt x="66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16"/>
            <p:cNvSpPr/>
            <p:nvPr/>
          </p:nvSpPr>
          <p:spPr>
            <a:xfrm>
              <a:off x="553520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8" y="0"/>
                  </a:moveTo>
                  <a:lnTo>
                    <a:pt x="1" y="36"/>
                  </a:lnTo>
                  <a:lnTo>
                    <a:pt x="367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16"/>
            <p:cNvSpPr/>
            <p:nvPr/>
          </p:nvSpPr>
          <p:spPr>
            <a:xfrm>
              <a:off x="5498175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1" y="767"/>
                  </a:lnTo>
                  <a:lnTo>
                    <a:pt x="465" y="892"/>
                  </a:lnTo>
                  <a:lnTo>
                    <a:pt x="70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16"/>
            <p:cNvSpPr/>
            <p:nvPr/>
          </p:nvSpPr>
          <p:spPr>
            <a:xfrm>
              <a:off x="5475875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1" y="0"/>
                  </a:moveTo>
                  <a:lnTo>
                    <a:pt x="331" y="366"/>
                  </a:lnTo>
                  <a:lnTo>
                    <a:pt x="688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16"/>
            <p:cNvSpPr/>
            <p:nvPr/>
          </p:nvSpPr>
          <p:spPr>
            <a:xfrm>
              <a:off x="621810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7" y="0"/>
                  </a:moveTo>
                  <a:lnTo>
                    <a:pt x="1" y="36"/>
                  </a:lnTo>
                  <a:lnTo>
                    <a:pt x="367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16"/>
            <p:cNvSpPr/>
            <p:nvPr/>
          </p:nvSpPr>
          <p:spPr>
            <a:xfrm>
              <a:off x="6181100" y="850375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16"/>
            <p:cNvSpPr/>
            <p:nvPr/>
          </p:nvSpPr>
          <p:spPr>
            <a:xfrm>
              <a:off x="6158775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7" y="45"/>
                  </a:lnTo>
                  <a:lnTo>
                    <a:pt x="66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16"/>
            <p:cNvSpPr/>
            <p:nvPr/>
          </p:nvSpPr>
          <p:spPr>
            <a:xfrm>
              <a:off x="6864225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16"/>
            <p:cNvSpPr/>
            <p:nvPr/>
          </p:nvSpPr>
          <p:spPr>
            <a:xfrm>
              <a:off x="690125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7" y="0"/>
                  </a:moveTo>
                  <a:lnTo>
                    <a:pt x="0" y="36"/>
                  </a:lnTo>
                  <a:lnTo>
                    <a:pt x="366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16"/>
            <p:cNvSpPr/>
            <p:nvPr/>
          </p:nvSpPr>
          <p:spPr>
            <a:xfrm>
              <a:off x="6841925" y="850375"/>
              <a:ext cx="17400" cy="9150"/>
            </a:xfrm>
            <a:custGeom>
              <a:rect b="b" l="l" r="r" t="t"/>
              <a:pathLst>
                <a:path extrusionOk="0" h="366" w="696">
                  <a:moveTo>
                    <a:pt x="0" y="0"/>
                  </a:moveTo>
                  <a:lnTo>
                    <a:pt x="330" y="366"/>
                  </a:lnTo>
                  <a:lnTo>
                    <a:pt x="696" y="45"/>
                  </a:lnTo>
                  <a:lnTo>
                    <a:pt x="65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16"/>
            <p:cNvSpPr/>
            <p:nvPr/>
          </p:nvSpPr>
          <p:spPr>
            <a:xfrm>
              <a:off x="599425" y="4731450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5335" y="0"/>
                  </a:moveTo>
                  <a:lnTo>
                    <a:pt x="3577" y="1758"/>
                  </a:lnTo>
                  <a:lnTo>
                    <a:pt x="1088" y="1758"/>
                  </a:lnTo>
                  <a:lnTo>
                    <a:pt x="1088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9" y="2534"/>
                    <a:pt x="5335" y="2534"/>
                  </a:cubicBezTo>
                  <a:cubicBezTo>
                    <a:pt x="7021" y="2534"/>
                    <a:pt x="8430" y="3738"/>
                    <a:pt x="8743" y="5335"/>
                  </a:cubicBezTo>
                  <a:lnTo>
                    <a:pt x="10679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101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16"/>
            <p:cNvSpPr/>
            <p:nvPr/>
          </p:nvSpPr>
          <p:spPr>
            <a:xfrm>
              <a:off x="1282550" y="4731450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05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0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09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16"/>
            <p:cNvSpPr/>
            <p:nvPr/>
          </p:nvSpPr>
          <p:spPr>
            <a:xfrm>
              <a:off x="1965450" y="4731450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40" y="3738"/>
                    <a:pt x="3649" y="2534"/>
                    <a:pt x="5335" y="2534"/>
                  </a:cubicBezTo>
                  <a:cubicBezTo>
                    <a:pt x="7030" y="2534"/>
                    <a:pt x="8431" y="3738"/>
                    <a:pt x="8743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16"/>
            <p:cNvSpPr/>
            <p:nvPr/>
          </p:nvSpPr>
          <p:spPr>
            <a:xfrm>
              <a:off x="3331475" y="4731450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5336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5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50" y="2534"/>
                    <a:pt x="5336" y="2534"/>
                  </a:cubicBezTo>
                  <a:cubicBezTo>
                    <a:pt x="7031" y="2534"/>
                    <a:pt x="8431" y="3738"/>
                    <a:pt x="8744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16"/>
            <p:cNvSpPr/>
            <p:nvPr/>
          </p:nvSpPr>
          <p:spPr>
            <a:xfrm>
              <a:off x="2648575" y="4731450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4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49" y="2534"/>
                    <a:pt x="5335" y="2534"/>
                  </a:cubicBezTo>
                  <a:cubicBezTo>
                    <a:pt x="7022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093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16"/>
            <p:cNvSpPr/>
            <p:nvPr/>
          </p:nvSpPr>
          <p:spPr>
            <a:xfrm>
              <a:off x="4014625" y="4731450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5335" y="0"/>
                  </a:moveTo>
                  <a:lnTo>
                    <a:pt x="3577" y="1758"/>
                  </a:lnTo>
                  <a:lnTo>
                    <a:pt x="1088" y="1758"/>
                  </a:lnTo>
                  <a:lnTo>
                    <a:pt x="1088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9" y="2534"/>
                    <a:pt x="5335" y="2534"/>
                  </a:cubicBezTo>
                  <a:cubicBezTo>
                    <a:pt x="7021" y="2534"/>
                    <a:pt x="8430" y="3738"/>
                    <a:pt x="8743" y="5335"/>
                  </a:cubicBezTo>
                  <a:lnTo>
                    <a:pt x="10670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101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16"/>
            <p:cNvSpPr/>
            <p:nvPr/>
          </p:nvSpPr>
          <p:spPr>
            <a:xfrm>
              <a:off x="4697750" y="4731450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05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0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09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16"/>
            <p:cNvSpPr/>
            <p:nvPr/>
          </p:nvSpPr>
          <p:spPr>
            <a:xfrm>
              <a:off x="5380650" y="4731450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40" y="3738"/>
                    <a:pt x="3649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16"/>
            <p:cNvSpPr/>
            <p:nvPr/>
          </p:nvSpPr>
          <p:spPr>
            <a:xfrm>
              <a:off x="6063775" y="4731450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05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40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093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16"/>
            <p:cNvSpPr/>
            <p:nvPr/>
          </p:nvSpPr>
          <p:spPr>
            <a:xfrm>
              <a:off x="6746675" y="4731450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5336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5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50" y="2534"/>
                    <a:pt x="5336" y="2534"/>
                  </a:cubicBezTo>
                  <a:cubicBezTo>
                    <a:pt x="7031" y="2534"/>
                    <a:pt x="8431" y="3738"/>
                    <a:pt x="8744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16"/>
            <p:cNvSpPr/>
            <p:nvPr/>
          </p:nvSpPr>
          <p:spPr>
            <a:xfrm>
              <a:off x="716950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64" y="1"/>
                  </a:moveTo>
                  <a:lnTo>
                    <a:pt x="0" y="135"/>
                  </a:lnTo>
                  <a:lnTo>
                    <a:pt x="206" y="893"/>
                  </a:lnTo>
                  <a:lnTo>
                    <a:pt x="705" y="893"/>
                  </a:lnTo>
                  <a:lnTo>
                    <a:pt x="46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16"/>
            <p:cNvSpPr/>
            <p:nvPr/>
          </p:nvSpPr>
          <p:spPr>
            <a:xfrm>
              <a:off x="753975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0" y="321"/>
                  </a:lnTo>
                  <a:lnTo>
                    <a:pt x="27" y="357"/>
                  </a:lnTo>
                  <a:lnTo>
                    <a:pt x="687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16"/>
            <p:cNvSpPr/>
            <p:nvPr/>
          </p:nvSpPr>
          <p:spPr>
            <a:xfrm>
              <a:off x="694650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30" y="0"/>
                  </a:moveTo>
                  <a:lnTo>
                    <a:pt x="0" y="366"/>
                  </a:lnTo>
                  <a:lnTo>
                    <a:pt x="652" y="366"/>
                  </a:lnTo>
                  <a:lnTo>
                    <a:pt x="687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16"/>
            <p:cNvSpPr/>
            <p:nvPr/>
          </p:nvSpPr>
          <p:spPr>
            <a:xfrm>
              <a:off x="1399850" y="4842500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474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14" y="893"/>
                  </a:lnTo>
                  <a:lnTo>
                    <a:pt x="47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16"/>
            <p:cNvSpPr/>
            <p:nvPr/>
          </p:nvSpPr>
          <p:spPr>
            <a:xfrm>
              <a:off x="1437100" y="4855900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357" y="0"/>
                  </a:moveTo>
                  <a:lnTo>
                    <a:pt x="1" y="321"/>
                  </a:lnTo>
                  <a:lnTo>
                    <a:pt x="27" y="357"/>
                  </a:lnTo>
                  <a:lnTo>
                    <a:pt x="679" y="357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16"/>
            <p:cNvSpPr/>
            <p:nvPr/>
          </p:nvSpPr>
          <p:spPr>
            <a:xfrm>
              <a:off x="1377550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61" y="366"/>
                  </a:lnTo>
                  <a:lnTo>
                    <a:pt x="696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16"/>
            <p:cNvSpPr/>
            <p:nvPr/>
          </p:nvSpPr>
          <p:spPr>
            <a:xfrm>
              <a:off x="212000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7" y="0"/>
                  </a:moveTo>
                  <a:lnTo>
                    <a:pt x="1" y="321"/>
                  </a:lnTo>
                  <a:lnTo>
                    <a:pt x="28" y="357"/>
                  </a:lnTo>
                  <a:lnTo>
                    <a:pt x="688" y="357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16"/>
            <p:cNvSpPr/>
            <p:nvPr/>
          </p:nvSpPr>
          <p:spPr>
            <a:xfrm>
              <a:off x="2082975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74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06" y="893"/>
                  </a:lnTo>
                  <a:lnTo>
                    <a:pt x="47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16"/>
            <p:cNvSpPr/>
            <p:nvPr/>
          </p:nvSpPr>
          <p:spPr>
            <a:xfrm>
              <a:off x="2060675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52" y="366"/>
                  </a:lnTo>
                  <a:lnTo>
                    <a:pt x="697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16"/>
            <p:cNvSpPr/>
            <p:nvPr/>
          </p:nvSpPr>
          <p:spPr>
            <a:xfrm>
              <a:off x="2765900" y="4842500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14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16"/>
            <p:cNvSpPr/>
            <p:nvPr/>
          </p:nvSpPr>
          <p:spPr>
            <a:xfrm>
              <a:off x="2803125" y="4855900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358" y="0"/>
                  </a:moveTo>
                  <a:lnTo>
                    <a:pt x="1" y="321"/>
                  </a:lnTo>
                  <a:lnTo>
                    <a:pt x="28" y="357"/>
                  </a:lnTo>
                  <a:lnTo>
                    <a:pt x="679" y="357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16"/>
            <p:cNvSpPr/>
            <p:nvPr/>
          </p:nvSpPr>
          <p:spPr>
            <a:xfrm>
              <a:off x="2743800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22" y="0"/>
                  </a:moveTo>
                  <a:lnTo>
                    <a:pt x="1" y="366"/>
                  </a:lnTo>
                  <a:lnTo>
                    <a:pt x="652" y="366"/>
                  </a:lnTo>
                  <a:lnTo>
                    <a:pt x="688" y="321"/>
                  </a:lnTo>
                  <a:lnTo>
                    <a:pt x="32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16"/>
            <p:cNvSpPr/>
            <p:nvPr/>
          </p:nvSpPr>
          <p:spPr>
            <a:xfrm>
              <a:off x="348605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0" y="321"/>
                  </a:lnTo>
                  <a:lnTo>
                    <a:pt x="36" y="357"/>
                  </a:lnTo>
                  <a:lnTo>
                    <a:pt x="687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16"/>
            <p:cNvSpPr/>
            <p:nvPr/>
          </p:nvSpPr>
          <p:spPr>
            <a:xfrm>
              <a:off x="3449025" y="4842500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14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16"/>
            <p:cNvSpPr/>
            <p:nvPr/>
          </p:nvSpPr>
          <p:spPr>
            <a:xfrm>
              <a:off x="3426725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0" y="0"/>
                  </a:moveTo>
                  <a:lnTo>
                    <a:pt x="0" y="366"/>
                  </a:lnTo>
                  <a:lnTo>
                    <a:pt x="651" y="366"/>
                  </a:lnTo>
                  <a:lnTo>
                    <a:pt x="696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16"/>
            <p:cNvSpPr/>
            <p:nvPr/>
          </p:nvSpPr>
          <p:spPr>
            <a:xfrm>
              <a:off x="4132150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64" y="1"/>
                  </a:moveTo>
                  <a:lnTo>
                    <a:pt x="0" y="135"/>
                  </a:lnTo>
                  <a:lnTo>
                    <a:pt x="206" y="893"/>
                  </a:lnTo>
                  <a:lnTo>
                    <a:pt x="705" y="893"/>
                  </a:lnTo>
                  <a:lnTo>
                    <a:pt x="46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4169175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57" y="0"/>
                  </a:moveTo>
                  <a:lnTo>
                    <a:pt x="0" y="321"/>
                  </a:lnTo>
                  <a:lnTo>
                    <a:pt x="27" y="357"/>
                  </a:lnTo>
                  <a:lnTo>
                    <a:pt x="687" y="357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4109850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30" y="0"/>
                  </a:moveTo>
                  <a:lnTo>
                    <a:pt x="0" y="366"/>
                  </a:lnTo>
                  <a:lnTo>
                    <a:pt x="652" y="366"/>
                  </a:lnTo>
                  <a:lnTo>
                    <a:pt x="687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4815050" y="4842500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474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14" y="893"/>
                  </a:lnTo>
                  <a:lnTo>
                    <a:pt x="47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4852075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1" y="321"/>
                  </a:lnTo>
                  <a:lnTo>
                    <a:pt x="36" y="357"/>
                  </a:lnTo>
                  <a:lnTo>
                    <a:pt x="688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4792750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61" y="366"/>
                  </a:lnTo>
                  <a:lnTo>
                    <a:pt x="696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553520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7" y="0"/>
                  </a:moveTo>
                  <a:lnTo>
                    <a:pt x="1" y="321"/>
                  </a:lnTo>
                  <a:lnTo>
                    <a:pt x="28" y="357"/>
                  </a:lnTo>
                  <a:lnTo>
                    <a:pt x="688" y="357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5498175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65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06" y="893"/>
                  </a:lnTo>
                  <a:lnTo>
                    <a:pt x="465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5475875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31" y="0"/>
                  </a:moveTo>
                  <a:lnTo>
                    <a:pt x="1" y="366"/>
                  </a:lnTo>
                  <a:lnTo>
                    <a:pt x="652" y="366"/>
                  </a:lnTo>
                  <a:lnTo>
                    <a:pt x="688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621810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7" y="0"/>
                  </a:moveTo>
                  <a:lnTo>
                    <a:pt x="1" y="321"/>
                  </a:lnTo>
                  <a:lnTo>
                    <a:pt x="37" y="357"/>
                  </a:lnTo>
                  <a:lnTo>
                    <a:pt x="688" y="357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6181100" y="4842500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14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6158775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61" y="366"/>
                  </a:lnTo>
                  <a:lnTo>
                    <a:pt x="697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6864225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05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690125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0" y="321"/>
                  </a:lnTo>
                  <a:lnTo>
                    <a:pt x="27" y="357"/>
                  </a:lnTo>
                  <a:lnTo>
                    <a:pt x="687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6841925" y="4855675"/>
              <a:ext cx="17400" cy="9150"/>
            </a:xfrm>
            <a:custGeom>
              <a:rect b="b" l="l" r="r" t="t"/>
              <a:pathLst>
                <a:path extrusionOk="0" h="366" w="696">
                  <a:moveTo>
                    <a:pt x="330" y="0"/>
                  </a:moveTo>
                  <a:lnTo>
                    <a:pt x="0" y="366"/>
                  </a:lnTo>
                  <a:lnTo>
                    <a:pt x="651" y="366"/>
                  </a:lnTo>
                  <a:lnTo>
                    <a:pt x="696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8AB4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4" name="Google Shape;1134;p16"/>
          <p:cNvSpPr/>
          <p:nvPr/>
        </p:nvSpPr>
        <p:spPr>
          <a:xfrm>
            <a:off x="2" y="3"/>
            <a:ext cx="91440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" name="Google Shape;1135;p16"/>
          <p:cNvSpPr/>
          <p:nvPr/>
        </p:nvSpPr>
        <p:spPr>
          <a:xfrm>
            <a:off x="2" y="3"/>
            <a:ext cx="91440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pattern fade">
  <p:cSld name="CUSTOM_9_1">
    <p:bg>
      <p:bgPr>
        <a:solidFill>
          <a:srgbClr val="FFFFFF"/>
        </a:solidFill>
      </p:bgPr>
    </p:bg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7" name="Google Shape;1137;p17"/>
          <p:cNvGrpSpPr/>
          <p:nvPr/>
        </p:nvGrpSpPr>
        <p:grpSpPr>
          <a:xfrm>
            <a:off x="13" y="43"/>
            <a:ext cx="9136470" cy="5143715"/>
            <a:chOff x="241225" y="850375"/>
            <a:chExt cx="7130625" cy="4014450"/>
          </a:xfrm>
        </p:grpSpPr>
        <p:sp>
          <p:nvSpPr>
            <p:cNvPr id="1138" name="Google Shape;1138;p17"/>
            <p:cNvSpPr/>
            <p:nvPr/>
          </p:nvSpPr>
          <p:spPr>
            <a:xfrm>
              <a:off x="241225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17"/>
            <p:cNvSpPr/>
            <p:nvPr/>
          </p:nvSpPr>
          <p:spPr>
            <a:xfrm>
              <a:off x="375275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17"/>
            <p:cNvSpPr/>
            <p:nvPr/>
          </p:nvSpPr>
          <p:spPr>
            <a:xfrm>
              <a:off x="336250" y="9710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17"/>
            <p:cNvSpPr/>
            <p:nvPr/>
          </p:nvSpPr>
          <p:spPr>
            <a:xfrm>
              <a:off x="412525" y="9708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17"/>
            <p:cNvSpPr/>
            <p:nvPr/>
          </p:nvSpPr>
          <p:spPr>
            <a:xfrm>
              <a:off x="924150" y="85102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17"/>
            <p:cNvSpPr/>
            <p:nvPr/>
          </p:nvSpPr>
          <p:spPr>
            <a:xfrm>
              <a:off x="1058400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17"/>
            <p:cNvSpPr/>
            <p:nvPr/>
          </p:nvSpPr>
          <p:spPr>
            <a:xfrm>
              <a:off x="1019150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17"/>
            <p:cNvSpPr/>
            <p:nvPr/>
          </p:nvSpPr>
          <p:spPr>
            <a:xfrm>
              <a:off x="1095425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17"/>
            <p:cNvSpPr/>
            <p:nvPr/>
          </p:nvSpPr>
          <p:spPr>
            <a:xfrm>
              <a:off x="1607275" y="85102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17"/>
            <p:cNvSpPr/>
            <p:nvPr/>
          </p:nvSpPr>
          <p:spPr>
            <a:xfrm>
              <a:off x="1741525" y="9578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17"/>
            <p:cNvSpPr/>
            <p:nvPr/>
          </p:nvSpPr>
          <p:spPr>
            <a:xfrm>
              <a:off x="1778550" y="9708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17"/>
            <p:cNvSpPr/>
            <p:nvPr/>
          </p:nvSpPr>
          <p:spPr>
            <a:xfrm>
              <a:off x="1702275" y="9710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17"/>
            <p:cNvSpPr/>
            <p:nvPr/>
          </p:nvSpPr>
          <p:spPr>
            <a:xfrm>
              <a:off x="2290400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2" y="9484"/>
                    <a:pt x="6004" y="9484"/>
                  </a:cubicBezTo>
                  <a:cubicBezTo>
                    <a:pt x="4086" y="9484"/>
                    <a:pt x="2525" y="7932"/>
                    <a:pt x="2525" y="6014"/>
                  </a:cubicBezTo>
                  <a:cubicBezTo>
                    <a:pt x="2525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17"/>
            <p:cNvSpPr/>
            <p:nvPr/>
          </p:nvSpPr>
          <p:spPr>
            <a:xfrm>
              <a:off x="2424450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17"/>
            <p:cNvSpPr/>
            <p:nvPr/>
          </p:nvSpPr>
          <p:spPr>
            <a:xfrm>
              <a:off x="246145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17"/>
            <p:cNvSpPr/>
            <p:nvPr/>
          </p:nvSpPr>
          <p:spPr>
            <a:xfrm>
              <a:off x="238517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17"/>
            <p:cNvSpPr/>
            <p:nvPr/>
          </p:nvSpPr>
          <p:spPr>
            <a:xfrm>
              <a:off x="2973300" y="85102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17"/>
            <p:cNvSpPr/>
            <p:nvPr/>
          </p:nvSpPr>
          <p:spPr>
            <a:xfrm>
              <a:off x="3107575" y="9578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17"/>
            <p:cNvSpPr/>
            <p:nvPr/>
          </p:nvSpPr>
          <p:spPr>
            <a:xfrm>
              <a:off x="3144600" y="9708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17"/>
            <p:cNvSpPr/>
            <p:nvPr/>
          </p:nvSpPr>
          <p:spPr>
            <a:xfrm>
              <a:off x="3068325" y="9710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17"/>
            <p:cNvSpPr/>
            <p:nvPr/>
          </p:nvSpPr>
          <p:spPr>
            <a:xfrm>
              <a:off x="3656425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6" y="7932"/>
                    <a:pt x="2526" y="6014"/>
                  </a:cubicBezTo>
                  <a:cubicBezTo>
                    <a:pt x="2526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17"/>
            <p:cNvSpPr/>
            <p:nvPr/>
          </p:nvSpPr>
          <p:spPr>
            <a:xfrm>
              <a:off x="3790475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17"/>
            <p:cNvSpPr/>
            <p:nvPr/>
          </p:nvSpPr>
          <p:spPr>
            <a:xfrm>
              <a:off x="375122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17"/>
            <p:cNvSpPr/>
            <p:nvPr/>
          </p:nvSpPr>
          <p:spPr>
            <a:xfrm>
              <a:off x="382750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17"/>
            <p:cNvSpPr/>
            <p:nvPr/>
          </p:nvSpPr>
          <p:spPr>
            <a:xfrm>
              <a:off x="4339350" y="85102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17"/>
            <p:cNvSpPr/>
            <p:nvPr/>
          </p:nvSpPr>
          <p:spPr>
            <a:xfrm>
              <a:off x="4473600" y="9578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17"/>
            <p:cNvSpPr/>
            <p:nvPr/>
          </p:nvSpPr>
          <p:spPr>
            <a:xfrm>
              <a:off x="4510625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17"/>
            <p:cNvSpPr/>
            <p:nvPr/>
          </p:nvSpPr>
          <p:spPr>
            <a:xfrm>
              <a:off x="4434350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17"/>
            <p:cNvSpPr/>
            <p:nvPr/>
          </p:nvSpPr>
          <p:spPr>
            <a:xfrm>
              <a:off x="5022475" y="851025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17"/>
            <p:cNvSpPr/>
            <p:nvPr/>
          </p:nvSpPr>
          <p:spPr>
            <a:xfrm>
              <a:off x="5156500" y="9578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17"/>
            <p:cNvSpPr/>
            <p:nvPr/>
          </p:nvSpPr>
          <p:spPr>
            <a:xfrm>
              <a:off x="5193750" y="9708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7" y="2248"/>
                  </a:lnTo>
                  <a:lnTo>
                    <a:pt x="1366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17"/>
            <p:cNvSpPr/>
            <p:nvPr/>
          </p:nvSpPr>
          <p:spPr>
            <a:xfrm>
              <a:off x="5117475" y="9710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17"/>
            <p:cNvSpPr/>
            <p:nvPr/>
          </p:nvSpPr>
          <p:spPr>
            <a:xfrm>
              <a:off x="5705375" y="85102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4" y="6005"/>
                  </a:cubicBezTo>
                  <a:lnTo>
                    <a:pt x="9484" y="6014"/>
                  </a:lnTo>
                  <a:cubicBezTo>
                    <a:pt x="948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2" y="482"/>
                  </a:lnTo>
                  <a:lnTo>
                    <a:pt x="463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17"/>
            <p:cNvSpPr/>
            <p:nvPr/>
          </p:nvSpPr>
          <p:spPr>
            <a:xfrm>
              <a:off x="5839625" y="9578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17"/>
            <p:cNvSpPr/>
            <p:nvPr/>
          </p:nvSpPr>
          <p:spPr>
            <a:xfrm>
              <a:off x="587665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17"/>
            <p:cNvSpPr/>
            <p:nvPr/>
          </p:nvSpPr>
          <p:spPr>
            <a:xfrm>
              <a:off x="580037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17"/>
            <p:cNvSpPr/>
            <p:nvPr/>
          </p:nvSpPr>
          <p:spPr>
            <a:xfrm>
              <a:off x="6388500" y="85102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17"/>
            <p:cNvSpPr/>
            <p:nvPr/>
          </p:nvSpPr>
          <p:spPr>
            <a:xfrm>
              <a:off x="6522775" y="9578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17"/>
            <p:cNvSpPr/>
            <p:nvPr/>
          </p:nvSpPr>
          <p:spPr>
            <a:xfrm>
              <a:off x="6559800" y="9708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17"/>
            <p:cNvSpPr/>
            <p:nvPr/>
          </p:nvSpPr>
          <p:spPr>
            <a:xfrm>
              <a:off x="6483525" y="9710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17"/>
            <p:cNvSpPr/>
            <p:nvPr/>
          </p:nvSpPr>
          <p:spPr>
            <a:xfrm>
              <a:off x="7071625" y="85102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5" y="7932"/>
                    <a:pt x="2525" y="6014"/>
                  </a:cubicBezTo>
                  <a:cubicBezTo>
                    <a:pt x="2525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17"/>
            <p:cNvSpPr/>
            <p:nvPr/>
          </p:nvSpPr>
          <p:spPr>
            <a:xfrm>
              <a:off x="7205675" y="9578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17"/>
            <p:cNvSpPr/>
            <p:nvPr/>
          </p:nvSpPr>
          <p:spPr>
            <a:xfrm>
              <a:off x="7166425" y="9710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17"/>
            <p:cNvSpPr/>
            <p:nvPr/>
          </p:nvSpPr>
          <p:spPr>
            <a:xfrm>
              <a:off x="7242700" y="9708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2" name="Google Shape;1182;p17"/>
            <p:cNvSpPr/>
            <p:nvPr/>
          </p:nvSpPr>
          <p:spPr>
            <a:xfrm>
              <a:off x="241225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17"/>
            <p:cNvSpPr/>
            <p:nvPr/>
          </p:nvSpPr>
          <p:spPr>
            <a:xfrm>
              <a:off x="375275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17"/>
            <p:cNvSpPr/>
            <p:nvPr/>
          </p:nvSpPr>
          <p:spPr>
            <a:xfrm>
              <a:off x="412525" y="13082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17"/>
            <p:cNvSpPr/>
            <p:nvPr/>
          </p:nvSpPr>
          <p:spPr>
            <a:xfrm>
              <a:off x="336250" y="1308225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999" y="1"/>
                  </a:moveTo>
                  <a:lnTo>
                    <a:pt x="0" y="1125"/>
                  </a:lnTo>
                  <a:lnTo>
                    <a:pt x="999" y="2258"/>
                  </a:lnTo>
                  <a:lnTo>
                    <a:pt x="1365" y="1928"/>
                  </a:lnTo>
                  <a:lnTo>
                    <a:pt x="651" y="1134"/>
                  </a:lnTo>
                  <a:lnTo>
                    <a:pt x="1365" y="331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17"/>
            <p:cNvSpPr/>
            <p:nvPr/>
          </p:nvSpPr>
          <p:spPr>
            <a:xfrm>
              <a:off x="924150" y="118847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17"/>
            <p:cNvSpPr/>
            <p:nvPr/>
          </p:nvSpPr>
          <p:spPr>
            <a:xfrm>
              <a:off x="1058400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17"/>
            <p:cNvSpPr/>
            <p:nvPr/>
          </p:nvSpPr>
          <p:spPr>
            <a:xfrm>
              <a:off x="1019150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52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17"/>
            <p:cNvSpPr/>
            <p:nvPr/>
          </p:nvSpPr>
          <p:spPr>
            <a:xfrm>
              <a:off x="1095425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17"/>
            <p:cNvSpPr/>
            <p:nvPr/>
          </p:nvSpPr>
          <p:spPr>
            <a:xfrm>
              <a:off x="1607275" y="118847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17"/>
            <p:cNvSpPr/>
            <p:nvPr/>
          </p:nvSpPr>
          <p:spPr>
            <a:xfrm>
              <a:off x="1741525" y="12950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17"/>
            <p:cNvSpPr/>
            <p:nvPr/>
          </p:nvSpPr>
          <p:spPr>
            <a:xfrm>
              <a:off x="1702275" y="1308225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17"/>
            <p:cNvSpPr/>
            <p:nvPr/>
          </p:nvSpPr>
          <p:spPr>
            <a:xfrm>
              <a:off x="1778550" y="13082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17"/>
            <p:cNvSpPr/>
            <p:nvPr/>
          </p:nvSpPr>
          <p:spPr>
            <a:xfrm>
              <a:off x="2290400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17"/>
            <p:cNvSpPr/>
            <p:nvPr/>
          </p:nvSpPr>
          <p:spPr>
            <a:xfrm>
              <a:off x="2424450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17"/>
            <p:cNvSpPr/>
            <p:nvPr/>
          </p:nvSpPr>
          <p:spPr>
            <a:xfrm>
              <a:off x="246145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17"/>
            <p:cNvSpPr/>
            <p:nvPr/>
          </p:nvSpPr>
          <p:spPr>
            <a:xfrm>
              <a:off x="238517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17"/>
            <p:cNvSpPr/>
            <p:nvPr/>
          </p:nvSpPr>
          <p:spPr>
            <a:xfrm>
              <a:off x="2973300" y="118847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17"/>
            <p:cNvSpPr/>
            <p:nvPr/>
          </p:nvSpPr>
          <p:spPr>
            <a:xfrm>
              <a:off x="3107575" y="12950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17"/>
            <p:cNvSpPr/>
            <p:nvPr/>
          </p:nvSpPr>
          <p:spPr>
            <a:xfrm>
              <a:off x="3068325" y="1308225"/>
              <a:ext cx="34125" cy="56450"/>
            </a:xfrm>
            <a:custGeom>
              <a:rect b="b" l="l" r="r" t="t"/>
              <a:pathLst>
                <a:path extrusionOk="0" h="2258" w="136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1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17"/>
            <p:cNvSpPr/>
            <p:nvPr/>
          </p:nvSpPr>
          <p:spPr>
            <a:xfrm>
              <a:off x="3144600" y="13082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17"/>
            <p:cNvSpPr/>
            <p:nvPr/>
          </p:nvSpPr>
          <p:spPr>
            <a:xfrm>
              <a:off x="3656425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6" y="7922"/>
                    <a:pt x="2526" y="6004"/>
                  </a:cubicBezTo>
                  <a:cubicBezTo>
                    <a:pt x="2526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17"/>
            <p:cNvSpPr/>
            <p:nvPr/>
          </p:nvSpPr>
          <p:spPr>
            <a:xfrm>
              <a:off x="3790475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17"/>
            <p:cNvSpPr/>
            <p:nvPr/>
          </p:nvSpPr>
          <p:spPr>
            <a:xfrm>
              <a:off x="382750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17"/>
            <p:cNvSpPr/>
            <p:nvPr/>
          </p:nvSpPr>
          <p:spPr>
            <a:xfrm>
              <a:off x="375122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60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17"/>
            <p:cNvSpPr/>
            <p:nvPr/>
          </p:nvSpPr>
          <p:spPr>
            <a:xfrm>
              <a:off x="4339350" y="118847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17"/>
            <p:cNvSpPr/>
            <p:nvPr/>
          </p:nvSpPr>
          <p:spPr>
            <a:xfrm>
              <a:off x="4473600" y="12950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17"/>
            <p:cNvSpPr/>
            <p:nvPr/>
          </p:nvSpPr>
          <p:spPr>
            <a:xfrm>
              <a:off x="4434350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0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52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17"/>
            <p:cNvSpPr/>
            <p:nvPr/>
          </p:nvSpPr>
          <p:spPr>
            <a:xfrm>
              <a:off x="4510625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17"/>
            <p:cNvSpPr/>
            <p:nvPr/>
          </p:nvSpPr>
          <p:spPr>
            <a:xfrm>
              <a:off x="5022475" y="1188475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17"/>
            <p:cNvSpPr/>
            <p:nvPr/>
          </p:nvSpPr>
          <p:spPr>
            <a:xfrm>
              <a:off x="5156500" y="12950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5117475" y="1308225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0" y="1"/>
                  </a:moveTo>
                  <a:lnTo>
                    <a:pt x="1" y="1125"/>
                  </a:lnTo>
                  <a:lnTo>
                    <a:pt x="1000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17"/>
            <p:cNvSpPr/>
            <p:nvPr/>
          </p:nvSpPr>
          <p:spPr>
            <a:xfrm>
              <a:off x="5193750" y="13082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17"/>
            <p:cNvSpPr/>
            <p:nvPr/>
          </p:nvSpPr>
          <p:spPr>
            <a:xfrm>
              <a:off x="5705375" y="118847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17"/>
            <p:cNvSpPr/>
            <p:nvPr/>
          </p:nvSpPr>
          <p:spPr>
            <a:xfrm>
              <a:off x="5839625" y="12950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587665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580037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6388500" y="118847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6522775" y="12950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6483525" y="1308225"/>
              <a:ext cx="34125" cy="56450"/>
            </a:xfrm>
            <a:custGeom>
              <a:rect b="b" l="l" r="r" t="t"/>
              <a:pathLst>
                <a:path extrusionOk="0" h="2258" w="136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1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6559800" y="13082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7071625" y="118847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5" y="7922"/>
                    <a:pt x="2525" y="6004"/>
                  </a:cubicBezTo>
                  <a:cubicBezTo>
                    <a:pt x="252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7205675" y="12950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17"/>
            <p:cNvSpPr/>
            <p:nvPr/>
          </p:nvSpPr>
          <p:spPr>
            <a:xfrm>
              <a:off x="7242700" y="13082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17"/>
            <p:cNvSpPr/>
            <p:nvPr/>
          </p:nvSpPr>
          <p:spPr>
            <a:xfrm>
              <a:off x="7166425" y="1308225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60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241225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375275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336250" y="16456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412525" y="16454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924150" y="152567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3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1058400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17"/>
            <p:cNvSpPr/>
            <p:nvPr/>
          </p:nvSpPr>
          <p:spPr>
            <a:xfrm>
              <a:off x="1095425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17"/>
            <p:cNvSpPr/>
            <p:nvPr/>
          </p:nvSpPr>
          <p:spPr>
            <a:xfrm>
              <a:off x="1019150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17"/>
            <p:cNvSpPr/>
            <p:nvPr/>
          </p:nvSpPr>
          <p:spPr>
            <a:xfrm>
              <a:off x="1607275" y="152567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3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17"/>
            <p:cNvSpPr/>
            <p:nvPr/>
          </p:nvSpPr>
          <p:spPr>
            <a:xfrm>
              <a:off x="1741525" y="16325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17"/>
            <p:cNvSpPr/>
            <p:nvPr/>
          </p:nvSpPr>
          <p:spPr>
            <a:xfrm>
              <a:off x="1702275" y="16456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17"/>
            <p:cNvSpPr/>
            <p:nvPr/>
          </p:nvSpPr>
          <p:spPr>
            <a:xfrm>
              <a:off x="1778550" y="16454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17"/>
            <p:cNvSpPr/>
            <p:nvPr/>
          </p:nvSpPr>
          <p:spPr>
            <a:xfrm>
              <a:off x="2290400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2" y="9484"/>
                    <a:pt x="6004" y="9484"/>
                  </a:cubicBezTo>
                  <a:cubicBezTo>
                    <a:pt x="4086" y="9484"/>
                    <a:pt x="2525" y="7932"/>
                    <a:pt x="2525" y="6014"/>
                  </a:cubicBezTo>
                  <a:cubicBezTo>
                    <a:pt x="2525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17"/>
            <p:cNvSpPr/>
            <p:nvPr/>
          </p:nvSpPr>
          <p:spPr>
            <a:xfrm>
              <a:off x="2424450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17"/>
            <p:cNvSpPr/>
            <p:nvPr/>
          </p:nvSpPr>
          <p:spPr>
            <a:xfrm>
              <a:off x="246145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17"/>
            <p:cNvSpPr/>
            <p:nvPr/>
          </p:nvSpPr>
          <p:spPr>
            <a:xfrm>
              <a:off x="238517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2" name="Google Shape;1242;p17"/>
            <p:cNvSpPr/>
            <p:nvPr/>
          </p:nvSpPr>
          <p:spPr>
            <a:xfrm>
              <a:off x="2973300" y="152567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17"/>
            <p:cNvSpPr/>
            <p:nvPr/>
          </p:nvSpPr>
          <p:spPr>
            <a:xfrm>
              <a:off x="3107575" y="16325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17"/>
            <p:cNvSpPr/>
            <p:nvPr/>
          </p:nvSpPr>
          <p:spPr>
            <a:xfrm>
              <a:off x="3068325" y="16456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17"/>
            <p:cNvSpPr/>
            <p:nvPr/>
          </p:nvSpPr>
          <p:spPr>
            <a:xfrm>
              <a:off x="3144600" y="16454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17"/>
            <p:cNvSpPr/>
            <p:nvPr/>
          </p:nvSpPr>
          <p:spPr>
            <a:xfrm>
              <a:off x="3656425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6" y="7932"/>
                    <a:pt x="2526" y="6014"/>
                  </a:cubicBezTo>
                  <a:cubicBezTo>
                    <a:pt x="2526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7" name="Google Shape;1247;p17"/>
            <p:cNvSpPr/>
            <p:nvPr/>
          </p:nvSpPr>
          <p:spPr>
            <a:xfrm>
              <a:off x="3790475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8" name="Google Shape;1248;p17"/>
            <p:cNvSpPr/>
            <p:nvPr/>
          </p:nvSpPr>
          <p:spPr>
            <a:xfrm>
              <a:off x="382750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9" name="Google Shape;1249;p17"/>
            <p:cNvSpPr/>
            <p:nvPr/>
          </p:nvSpPr>
          <p:spPr>
            <a:xfrm>
              <a:off x="375122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0" name="Google Shape;1250;p17"/>
            <p:cNvSpPr/>
            <p:nvPr/>
          </p:nvSpPr>
          <p:spPr>
            <a:xfrm>
              <a:off x="4339350" y="1525675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5"/>
                  </a:cubicBezTo>
                  <a:lnTo>
                    <a:pt x="9483" y="6014"/>
                  </a:lnTo>
                  <a:cubicBezTo>
                    <a:pt x="9483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3"/>
                  </a:lnTo>
                  <a:lnTo>
                    <a:pt x="4630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4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17"/>
            <p:cNvSpPr/>
            <p:nvPr/>
          </p:nvSpPr>
          <p:spPr>
            <a:xfrm>
              <a:off x="4473600" y="16325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2" name="Google Shape;1252;p17"/>
            <p:cNvSpPr/>
            <p:nvPr/>
          </p:nvSpPr>
          <p:spPr>
            <a:xfrm>
              <a:off x="4434350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17"/>
            <p:cNvSpPr/>
            <p:nvPr/>
          </p:nvSpPr>
          <p:spPr>
            <a:xfrm>
              <a:off x="4510625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17"/>
            <p:cNvSpPr/>
            <p:nvPr/>
          </p:nvSpPr>
          <p:spPr>
            <a:xfrm>
              <a:off x="5022475" y="1525675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1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4"/>
                  </a:lnTo>
                  <a:cubicBezTo>
                    <a:pt x="947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2" y="483"/>
                  </a:lnTo>
                  <a:lnTo>
                    <a:pt x="462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17"/>
            <p:cNvSpPr/>
            <p:nvPr/>
          </p:nvSpPr>
          <p:spPr>
            <a:xfrm>
              <a:off x="5156500" y="16325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17"/>
            <p:cNvSpPr/>
            <p:nvPr/>
          </p:nvSpPr>
          <p:spPr>
            <a:xfrm>
              <a:off x="5193750" y="16454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57" y="2248"/>
                  </a:lnTo>
                  <a:lnTo>
                    <a:pt x="1366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17"/>
            <p:cNvSpPr/>
            <p:nvPr/>
          </p:nvSpPr>
          <p:spPr>
            <a:xfrm>
              <a:off x="5117475" y="16456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17"/>
            <p:cNvSpPr/>
            <p:nvPr/>
          </p:nvSpPr>
          <p:spPr>
            <a:xfrm>
              <a:off x="5705375" y="152567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4" y="6005"/>
                  </a:cubicBezTo>
                  <a:lnTo>
                    <a:pt x="9484" y="6014"/>
                  </a:lnTo>
                  <a:cubicBezTo>
                    <a:pt x="9484" y="7932"/>
                    <a:pt x="7922" y="9484"/>
                    <a:pt x="6004" y="9484"/>
                  </a:cubicBezTo>
                  <a:cubicBezTo>
                    <a:pt x="4086" y="9484"/>
                    <a:pt x="2534" y="7932"/>
                    <a:pt x="2534" y="6014"/>
                  </a:cubicBezTo>
                  <a:cubicBezTo>
                    <a:pt x="2534" y="4096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2" y="483"/>
                  </a:lnTo>
                  <a:lnTo>
                    <a:pt x="4631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17"/>
            <p:cNvSpPr/>
            <p:nvPr/>
          </p:nvSpPr>
          <p:spPr>
            <a:xfrm>
              <a:off x="5839625" y="16325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17"/>
            <p:cNvSpPr/>
            <p:nvPr/>
          </p:nvSpPr>
          <p:spPr>
            <a:xfrm>
              <a:off x="580037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17"/>
            <p:cNvSpPr/>
            <p:nvPr/>
          </p:nvSpPr>
          <p:spPr>
            <a:xfrm>
              <a:off x="587665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17"/>
            <p:cNvSpPr/>
            <p:nvPr/>
          </p:nvSpPr>
          <p:spPr>
            <a:xfrm>
              <a:off x="6388500" y="1525675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34" y="7932"/>
                    <a:pt x="2534" y="6014"/>
                  </a:cubicBezTo>
                  <a:cubicBezTo>
                    <a:pt x="2534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17"/>
            <p:cNvSpPr/>
            <p:nvPr/>
          </p:nvSpPr>
          <p:spPr>
            <a:xfrm>
              <a:off x="6522775" y="16325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17"/>
            <p:cNvSpPr/>
            <p:nvPr/>
          </p:nvSpPr>
          <p:spPr>
            <a:xfrm>
              <a:off x="6483525" y="16456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17"/>
            <p:cNvSpPr/>
            <p:nvPr/>
          </p:nvSpPr>
          <p:spPr>
            <a:xfrm>
              <a:off x="6559800" y="16454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17"/>
            <p:cNvSpPr/>
            <p:nvPr/>
          </p:nvSpPr>
          <p:spPr>
            <a:xfrm>
              <a:off x="7071625" y="1525675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5"/>
                  </a:cubicBezTo>
                  <a:lnTo>
                    <a:pt x="9475" y="6014"/>
                  </a:lnTo>
                  <a:cubicBezTo>
                    <a:pt x="9475" y="7932"/>
                    <a:pt x="7923" y="9484"/>
                    <a:pt x="6005" y="9484"/>
                  </a:cubicBezTo>
                  <a:cubicBezTo>
                    <a:pt x="4087" y="9484"/>
                    <a:pt x="2525" y="7932"/>
                    <a:pt x="2525" y="6014"/>
                  </a:cubicBezTo>
                  <a:cubicBezTo>
                    <a:pt x="2525" y="4096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3"/>
                  </a:lnTo>
                  <a:lnTo>
                    <a:pt x="4622" y="1384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4"/>
                  </a:lnTo>
                  <a:lnTo>
                    <a:pt x="1375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9" y="6014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17"/>
            <p:cNvSpPr/>
            <p:nvPr/>
          </p:nvSpPr>
          <p:spPr>
            <a:xfrm>
              <a:off x="7205675" y="16325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17"/>
            <p:cNvSpPr/>
            <p:nvPr/>
          </p:nvSpPr>
          <p:spPr>
            <a:xfrm>
              <a:off x="7166425" y="16456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17"/>
            <p:cNvSpPr/>
            <p:nvPr/>
          </p:nvSpPr>
          <p:spPr>
            <a:xfrm>
              <a:off x="7242700" y="16454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17"/>
            <p:cNvSpPr/>
            <p:nvPr/>
          </p:nvSpPr>
          <p:spPr>
            <a:xfrm>
              <a:off x="241225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17"/>
            <p:cNvSpPr/>
            <p:nvPr/>
          </p:nvSpPr>
          <p:spPr>
            <a:xfrm>
              <a:off x="375275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17"/>
            <p:cNvSpPr/>
            <p:nvPr/>
          </p:nvSpPr>
          <p:spPr>
            <a:xfrm>
              <a:off x="336250" y="19831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16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17"/>
            <p:cNvSpPr/>
            <p:nvPr/>
          </p:nvSpPr>
          <p:spPr>
            <a:xfrm>
              <a:off x="412525" y="19828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17"/>
            <p:cNvSpPr/>
            <p:nvPr/>
          </p:nvSpPr>
          <p:spPr>
            <a:xfrm>
              <a:off x="924150" y="186312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70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17"/>
            <p:cNvSpPr/>
            <p:nvPr/>
          </p:nvSpPr>
          <p:spPr>
            <a:xfrm>
              <a:off x="1058400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17"/>
            <p:cNvSpPr/>
            <p:nvPr/>
          </p:nvSpPr>
          <p:spPr>
            <a:xfrm>
              <a:off x="1095425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17"/>
            <p:cNvSpPr/>
            <p:nvPr/>
          </p:nvSpPr>
          <p:spPr>
            <a:xfrm>
              <a:off x="1019150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17"/>
            <p:cNvSpPr/>
            <p:nvPr/>
          </p:nvSpPr>
          <p:spPr>
            <a:xfrm>
              <a:off x="1607275" y="186312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17"/>
            <p:cNvSpPr/>
            <p:nvPr/>
          </p:nvSpPr>
          <p:spPr>
            <a:xfrm>
              <a:off x="1741525" y="196972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17"/>
            <p:cNvSpPr/>
            <p:nvPr/>
          </p:nvSpPr>
          <p:spPr>
            <a:xfrm>
              <a:off x="1778550" y="19828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17"/>
            <p:cNvSpPr/>
            <p:nvPr/>
          </p:nvSpPr>
          <p:spPr>
            <a:xfrm>
              <a:off x="1702275" y="19831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17"/>
            <p:cNvSpPr/>
            <p:nvPr/>
          </p:nvSpPr>
          <p:spPr>
            <a:xfrm>
              <a:off x="2290400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17"/>
            <p:cNvSpPr/>
            <p:nvPr/>
          </p:nvSpPr>
          <p:spPr>
            <a:xfrm>
              <a:off x="2424450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17"/>
            <p:cNvSpPr/>
            <p:nvPr/>
          </p:nvSpPr>
          <p:spPr>
            <a:xfrm>
              <a:off x="246145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17"/>
            <p:cNvSpPr/>
            <p:nvPr/>
          </p:nvSpPr>
          <p:spPr>
            <a:xfrm>
              <a:off x="238517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17"/>
            <p:cNvSpPr/>
            <p:nvPr/>
          </p:nvSpPr>
          <p:spPr>
            <a:xfrm>
              <a:off x="2973300" y="186312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17"/>
            <p:cNvSpPr/>
            <p:nvPr/>
          </p:nvSpPr>
          <p:spPr>
            <a:xfrm>
              <a:off x="3107575" y="19697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17"/>
            <p:cNvSpPr/>
            <p:nvPr/>
          </p:nvSpPr>
          <p:spPr>
            <a:xfrm>
              <a:off x="3068325" y="19831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17"/>
            <p:cNvSpPr/>
            <p:nvPr/>
          </p:nvSpPr>
          <p:spPr>
            <a:xfrm>
              <a:off x="3144600" y="19828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17"/>
            <p:cNvSpPr/>
            <p:nvPr/>
          </p:nvSpPr>
          <p:spPr>
            <a:xfrm>
              <a:off x="3656425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6" y="7922"/>
                    <a:pt x="2526" y="6004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17"/>
            <p:cNvSpPr/>
            <p:nvPr/>
          </p:nvSpPr>
          <p:spPr>
            <a:xfrm>
              <a:off x="3790475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17"/>
            <p:cNvSpPr/>
            <p:nvPr/>
          </p:nvSpPr>
          <p:spPr>
            <a:xfrm>
              <a:off x="382750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17"/>
            <p:cNvSpPr/>
            <p:nvPr/>
          </p:nvSpPr>
          <p:spPr>
            <a:xfrm>
              <a:off x="375122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17"/>
            <p:cNvSpPr/>
            <p:nvPr/>
          </p:nvSpPr>
          <p:spPr>
            <a:xfrm>
              <a:off x="4339350" y="1863125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70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17"/>
            <p:cNvSpPr/>
            <p:nvPr/>
          </p:nvSpPr>
          <p:spPr>
            <a:xfrm>
              <a:off x="4473600" y="19697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17"/>
            <p:cNvSpPr/>
            <p:nvPr/>
          </p:nvSpPr>
          <p:spPr>
            <a:xfrm>
              <a:off x="4510625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17"/>
            <p:cNvSpPr/>
            <p:nvPr/>
          </p:nvSpPr>
          <p:spPr>
            <a:xfrm>
              <a:off x="4434350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5022475" y="1863125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17"/>
            <p:cNvSpPr/>
            <p:nvPr/>
          </p:nvSpPr>
          <p:spPr>
            <a:xfrm>
              <a:off x="5156500" y="19697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17"/>
            <p:cNvSpPr/>
            <p:nvPr/>
          </p:nvSpPr>
          <p:spPr>
            <a:xfrm>
              <a:off x="5117475" y="19831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16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17"/>
            <p:cNvSpPr/>
            <p:nvPr/>
          </p:nvSpPr>
          <p:spPr>
            <a:xfrm>
              <a:off x="5193750" y="19828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17"/>
            <p:cNvSpPr/>
            <p:nvPr/>
          </p:nvSpPr>
          <p:spPr>
            <a:xfrm>
              <a:off x="5705375" y="186312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17"/>
            <p:cNvSpPr/>
            <p:nvPr/>
          </p:nvSpPr>
          <p:spPr>
            <a:xfrm>
              <a:off x="5839625" y="19697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17"/>
            <p:cNvSpPr/>
            <p:nvPr/>
          </p:nvSpPr>
          <p:spPr>
            <a:xfrm>
              <a:off x="580037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17"/>
            <p:cNvSpPr/>
            <p:nvPr/>
          </p:nvSpPr>
          <p:spPr>
            <a:xfrm>
              <a:off x="587665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17"/>
            <p:cNvSpPr/>
            <p:nvPr/>
          </p:nvSpPr>
          <p:spPr>
            <a:xfrm>
              <a:off x="6388500" y="1863125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17"/>
            <p:cNvSpPr/>
            <p:nvPr/>
          </p:nvSpPr>
          <p:spPr>
            <a:xfrm>
              <a:off x="6522775" y="19697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17"/>
            <p:cNvSpPr/>
            <p:nvPr/>
          </p:nvSpPr>
          <p:spPr>
            <a:xfrm>
              <a:off x="6483525" y="19831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17"/>
            <p:cNvSpPr/>
            <p:nvPr/>
          </p:nvSpPr>
          <p:spPr>
            <a:xfrm>
              <a:off x="6559800" y="19828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17"/>
            <p:cNvSpPr/>
            <p:nvPr/>
          </p:nvSpPr>
          <p:spPr>
            <a:xfrm>
              <a:off x="7071625" y="1863125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25" y="7922"/>
                    <a:pt x="2525" y="6004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70"/>
                  </a:lnTo>
                  <a:lnTo>
                    <a:pt x="12009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17"/>
            <p:cNvSpPr/>
            <p:nvPr/>
          </p:nvSpPr>
          <p:spPr>
            <a:xfrm>
              <a:off x="7205675" y="19697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17"/>
            <p:cNvSpPr/>
            <p:nvPr/>
          </p:nvSpPr>
          <p:spPr>
            <a:xfrm>
              <a:off x="7242700" y="19828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17"/>
            <p:cNvSpPr/>
            <p:nvPr/>
          </p:nvSpPr>
          <p:spPr>
            <a:xfrm>
              <a:off x="7166425" y="19831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17"/>
            <p:cNvSpPr/>
            <p:nvPr/>
          </p:nvSpPr>
          <p:spPr>
            <a:xfrm>
              <a:off x="241225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17"/>
            <p:cNvSpPr/>
            <p:nvPr/>
          </p:nvSpPr>
          <p:spPr>
            <a:xfrm>
              <a:off x="375275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17"/>
            <p:cNvSpPr/>
            <p:nvPr/>
          </p:nvSpPr>
          <p:spPr>
            <a:xfrm>
              <a:off x="412525" y="23203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17"/>
            <p:cNvSpPr/>
            <p:nvPr/>
          </p:nvSpPr>
          <p:spPr>
            <a:xfrm>
              <a:off x="336250" y="23203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17"/>
            <p:cNvSpPr/>
            <p:nvPr/>
          </p:nvSpPr>
          <p:spPr>
            <a:xfrm>
              <a:off x="924150" y="22005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38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17"/>
            <p:cNvSpPr/>
            <p:nvPr/>
          </p:nvSpPr>
          <p:spPr>
            <a:xfrm>
              <a:off x="1058400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17"/>
            <p:cNvSpPr/>
            <p:nvPr/>
          </p:nvSpPr>
          <p:spPr>
            <a:xfrm>
              <a:off x="1095425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17"/>
            <p:cNvSpPr/>
            <p:nvPr/>
          </p:nvSpPr>
          <p:spPr>
            <a:xfrm>
              <a:off x="1019150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17"/>
            <p:cNvSpPr/>
            <p:nvPr/>
          </p:nvSpPr>
          <p:spPr>
            <a:xfrm>
              <a:off x="1607275" y="22005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17"/>
            <p:cNvSpPr/>
            <p:nvPr/>
          </p:nvSpPr>
          <p:spPr>
            <a:xfrm>
              <a:off x="1741525" y="23071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17"/>
            <p:cNvSpPr/>
            <p:nvPr/>
          </p:nvSpPr>
          <p:spPr>
            <a:xfrm>
              <a:off x="1702275" y="23203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17"/>
            <p:cNvSpPr/>
            <p:nvPr/>
          </p:nvSpPr>
          <p:spPr>
            <a:xfrm>
              <a:off x="1778550" y="23203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17"/>
            <p:cNvSpPr/>
            <p:nvPr/>
          </p:nvSpPr>
          <p:spPr>
            <a:xfrm>
              <a:off x="2290400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17"/>
            <p:cNvSpPr/>
            <p:nvPr/>
          </p:nvSpPr>
          <p:spPr>
            <a:xfrm>
              <a:off x="2424450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17"/>
            <p:cNvSpPr/>
            <p:nvPr/>
          </p:nvSpPr>
          <p:spPr>
            <a:xfrm>
              <a:off x="238517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17"/>
            <p:cNvSpPr/>
            <p:nvPr/>
          </p:nvSpPr>
          <p:spPr>
            <a:xfrm>
              <a:off x="246145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17"/>
            <p:cNvSpPr/>
            <p:nvPr/>
          </p:nvSpPr>
          <p:spPr>
            <a:xfrm>
              <a:off x="2973300" y="22005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17"/>
            <p:cNvSpPr/>
            <p:nvPr/>
          </p:nvSpPr>
          <p:spPr>
            <a:xfrm>
              <a:off x="3107575" y="23071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17"/>
            <p:cNvSpPr/>
            <p:nvPr/>
          </p:nvSpPr>
          <p:spPr>
            <a:xfrm>
              <a:off x="3068325" y="23203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17"/>
            <p:cNvSpPr/>
            <p:nvPr/>
          </p:nvSpPr>
          <p:spPr>
            <a:xfrm>
              <a:off x="3144600" y="232032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17"/>
            <p:cNvSpPr/>
            <p:nvPr/>
          </p:nvSpPr>
          <p:spPr>
            <a:xfrm>
              <a:off x="3656425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17"/>
            <p:cNvSpPr/>
            <p:nvPr/>
          </p:nvSpPr>
          <p:spPr>
            <a:xfrm>
              <a:off x="3790475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17"/>
            <p:cNvSpPr/>
            <p:nvPr/>
          </p:nvSpPr>
          <p:spPr>
            <a:xfrm>
              <a:off x="375122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17"/>
            <p:cNvSpPr/>
            <p:nvPr/>
          </p:nvSpPr>
          <p:spPr>
            <a:xfrm>
              <a:off x="382750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17"/>
            <p:cNvSpPr/>
            <p:nvPr/>
          </p:nvSpPr>
          <p:spPr>
            <a:xfrm>
              <a:off x="4339350" y="22005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38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17"/>
            <p:cNvSpPr/>
            <p:nvPr/>
          </p:nvSpPr>
          <p:spPr>
            <a:xfrm>
              <a:off x="4473600" y="23071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17"/>
            <p:cNvSpPr/>
            <p:nvPr/>
          </p:nvSpPr>
          <p:spPr>
            <a:xfrm>
              <a:off x="4434350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17"/>
            <p:cNvSpPr/>
            <p:nvPr/>
          </p:nvSpPr>
          <p:spPr>
            <a:xfrm>
              <a:off x="4510625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17"/>
            <p:cNvSpPr/>
            <p:nvPr/>
          </p:nvSpPr>
          <p:spPr>
            <a:xfrm>
              <a:off x="5022475" y="220055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17"/>
            <p:cNvSpPr/>
            <p:nvPr/>
          </p:nvSpPr>
          <p:spPr>
            <a:xfrm>
              <a:off x="5156500" y="23071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17"/>
            <p:cNvSpPr/>
            <p:nvPr/>
          </p:nvSpPr>
          <p:spPr>
            <a:xfrm>
              <a:off x="5117475" y="23203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17"/>
            <p:cNvSpPr/>
            <p:nvPr/>
          </p:nvSpPr>
          <p:spPr>
            <a:xfrm>
              <a:off x="5193750" y="23203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17"/>
            <p:cNvSpPr/>
            <p:nvPr/>
          </p:nvSpPr>
          <p:spPr>
            <a:xfrm>
              <a:off x="5705375" y="22005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17"/>
            <p:cNvSpPr/>
            <p:nvPr/>
          </p:nvSpPr>
          <p:spPr>
            <a:xfrm>
              <a:off x="5839625" y="23071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17"/>
            <p:cNvSpPr/>
            <p:nvPr/>
          </p:nvSpPr>
          <p:spPr>
            <a:xfrm>
              <a:off x="580037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17"/>
            <p:cNvSpPr/>
            <p:nvPr/>
          </p:nvSpPr>
          <p:spPr>
            <a:xfrm>
              <a:off x="587665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17"/>
            <p:cNvSpPr/>
            <p:nvPr/>
          </p:nvSpPr>
          <p:spPr>
            <a:xfrm>
              <a:off x="6388500" y="22005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6522775" y="23071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17"/>
            <p:cNvSpPr/>
            <p:nvPr/>
          </p:nvSpPr>
          <p:spPr>
            <a:xfrm>
              <a:off x="6559800" y="232032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17"/>
            <p:cNvSpPr/>
            <p:nvPr/>
          </p:nvSpPr>
          <p:spPr>
            <a:xfrm>
              <a:off x="6483525" y="23203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7071625" y="22005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38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38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7205675" y="23071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7166425" y="23203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7242700" y="23203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241225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75275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412525" y="2657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6250" y="2657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16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924150" y="25377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17"/>
            <p:cNvSpPr/>
            <p:nvPr/>
          </p:nvSpPr>
          <p:spPr>
            <a:xfrm>
              <a:off x="1058400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17"/>
            <p:cNvSpPr/>
            <p:nvPr/>
          </p:nvSpPr>
          <p:spPr>
            <a:xfrm>
              <a:off x="1095425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1019150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17"/>
            <p:cNvSpPr/>
            <p:nvPr/>
          </p:nvSpPr>
          <p:spPr>
            <a:xfrm>
              <a:off x="1607275" y="25377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17"/>
            <p:cNvSpPr/>
            <p:nvPr/>
          </p:nvSpPr>
          <p:spPr>
            <a:xfrm>
              <a:off x="1741525" y="26443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17"/>
            <p:cNvSpPr/>
            <p:nvPr/>
          </p:nvSpPr>
          <p:spPr>
            <a:xfrm>
              <a:off x="1702275" y="2657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17"/>
            <p:cNvSpPr/>
            <p:nvPr/>
          </p:nvSpPr>
          <p:spPr>
            <a:xfrm>
              <a:off x="1778550" y="2657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2290400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17"/>
            <p:cNvSpPr/>
            <p:nvPr/>
          </p:nvSpPr>
          <p:spPr>
            <a:xfrm>
              <a:off x="2424450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17"/>
            <p:cNvSpPr/>
            <p:nvPr/>
          </p:nvSpPr>
          <p:spPr>
            <a:xfrm>
              <a:off x="238517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17"/>
            <p:cNvSpPr/>
            <p:nvPr/>
          </p:nvSpPr>
          <p:spPr>
            <a:xfrm>
              <a:off x="246145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17"/>
            <p:cNvSpPr/>
            <p:nvPr/>
          </p:nvSpPr>
          <p:spPr>
            <a:xfrm>
              <a:off x="2973300" y="25377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17"/>
            <p:cNvSpPr/>
            <p:nvPr/>
          </p:nvSpPr>
          <p:spPr>
            <a:xfrm>
              <a:off x="3107575" y="26443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17"/>
            <p:cNvSpPr/>
            <p:nvPr/>
          </p:nvSpPr>
          <p:spPr>
            <a:xfrm>
              <a:off x="3144600" y="26575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17"/>
            <p:cNvSpPr/>
            <p:nvPr/>
          </p:nvSpPr>
          <p:spPr>
            <a:xfrm>
              <a:off x="3068325" y="26577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17"/>
            <p:cNvSpPr/>
            <p:nvPr/>
          </p:nvSpPr>
          <p:spPr>
            <a:xfrm>
              <a:off x="3656425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17"/>
            <p:cNvSpPr/>
            <p:nvPr/>
          </p:nvSpPr>
          <p:spPr>
            <a:xfrm>
              <a:off x="3790475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17"/>
            <p:cNvSpPr/>
            <p:nvPr/>
          </p:nvSpPr>
          <p:spPr>
            <a:xfrm>
              <a:off x="382750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17"/>
            <p:cNvSpPr/>
            <p:nvPr/>
          </p:nvSpPr>
          <p:spPr>
            <a:xfrm>
              <a:off x="375122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17"/>
            <p:cNvSpPr/>
            <p:nvPr/>
          </p:nvSpPr>
          <p:spPr>
            <a:xfrm>
              <a:off x="4339350" y="25377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5995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17"/>
            <p:cNvSpPr/>
            <p:nvPr/>
          </p:nvSpPr>
          <p:spPr>
            <a:xfrm>
              <a:off x="4473600" y="26443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17"/>
            <p:cNvSpPr/>
            <p:nvPr/>
          </p:nvSpPr>
          <p:spPr>
            <a:xfrm>
              <a:off x="4510625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17"/>
            <p:cNvSpPr/>
            <p:nvPr/>
          </p:nvSpPr>
          <p:spPr>
            <a:xfrm>
              <a:off x="4434350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17"/>
            <p:cNvSpPr/>
            <p:nvPr/>
          </p:nvSpPr>
          <p:spPr>
            <a:xfrm>
              <a:off x="5022475" y="253777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17"/>
            <p:cNvSpPr/>
            <p:nvPr/>
          </p:nvSpPr>
          <p:spPr>
            <a:xfrm>
              <a:off x="5156500" y="26443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17"/>
            <p:cNvSpPr/>
            <p:nvPr/>
          </p:nvSpPr>
          <p:spPr>
            <a:xfrm>
              <a:off x="5193750" y="2657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17"/>
            <p:cNvSpPr/>
            <p:nvPr/>
          </p:nvSpPr>
          <p:spPr>
            <a:xfrm>
              <a:off x="5117475" y="2657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16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17"/>
            <p:cNvSpPr/>
            <p:nvPr/>
          </p:nvSpPr>
          <p:spPr>
            <a:xfrm>
              <a:off x="5705375" y="25377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5995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17"/>
            <p:cNvSpPr/>
            <p:nvPr/>
          </p:nvSpPr>
          <p:spPr>
            <a:xfrm>
              <a:off x="5839625" y="26443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17"/>
            <p:cNvSpPr/>
            <p:nvPr/>
          </p:nvSpPr>
          <p:spPr>
            <a:xfrm>
              <a:off x="587665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17"/>
            <p:cNvSpPr/>
            <p:nvPr/>
          </p:nvSpPr>
          <p:spPr>
            <a:xfrm>
              <a:off x="580037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17"/>
            <p:cNvSpPr/>
            <p:nvPr/>
          </p:nvSpPr>
          <p:spPr>
            <a:xfrm>
              <a:off x="6388500" y="25377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17"/>
            <p:cNvSpPr/>
            <p:nvPr/>
          </p:nvSpPr>
          <p:spPr>
            <a:xfrm>
              <a:off x="6522775" y="26443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17"/>
            <p:cNvSpPr/>
            <p:nvPr/>
          </p:nvSpPr>
          <p:spPr>
            <a:xfrm>
              <a:off x="6559800" y="26575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17"/>
            <p:cNvSpPr/>
            <p:nvPr/>
          </p:nvSpPr>
          <p:spPr>
            <a:xfrm>
              <a:off x="6483525" y="26577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17"/>
            <p:cNvSpPr/>
            <p:nvPr/>
          </p:nvSpPr>
          <p:spPr>
            <a:xfrm>
              <a:off x="7071625" y="25377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17"/>
            <p:cNvSpPr/>
            <p:nvPr/>
          </p:nvSpPr>
          <p:spPr>
            <a:xfrm>
              <a:off x="7205675" y="26443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17"/>
            <p:cNvSpPr/>
            <p:nvPr/>
          </p:nvSpPr>
          <p:spPr>
            <a:xfrm>
              <a:off x="7242700" y="2657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17"/>
            <p:cNvSpPr/>
            <p:nvPr/>
          </p:nvSpPr>
          <p:spPr>
            <a:xfrm>
              <a:off x="7166425" y="2657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17"/>
            <p:cNvSpPr/>
            <p:nvPr/>
          </p:nvSpPr>
          <p:spPr>
            <a:xfrm>
              <a:off x="241225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17"/>
            <p:cNvSpPr/>
            <p:nvPr/>
          </p:nvSpPr>
          <p:spPr>
            <a:xfrm>
              <a:off x="375275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4" name="Google Shape;1404;p17"/>
            <p:cNvSpPr/>
            <p:nvPr/>
          </p:nvSpPr>
          <p:spPr>
            <a:xfrm>
              <a:off x="412525" y="29949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17"/>
            <p:cNvSpPr/>
            <p:nvPr/>
          </p:nvSpPr>
          <p:spPr>
            <a:xfrm>
              <a:off x="336250" y="29949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30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6" name="Google Shape;1406;p17"/>
            <p:cNvSpPr/>
            <p:nvPr/>
          </p:nvSpPr>
          <p:spPr>
            <a:xfrm>
              <a:off x="924150" y="28752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17"/>
            <p:cNvSpPr/>
            <p:nvPr/>
          </p:nvSpPr>
          <p:spPr>
            <a:xfrm>
              <a:off x="1058400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8" name="Google Shape;1408;p17"/>
            <p:cNvSpPr/>
            <p:nvPr/>
          </p:nvSpPr>
          <p:spPr>
            <a:xfrm>
              <a:off x="1095425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17"/>
            <p:cNvSpPr/>
            <p:nvPr/>
          </p:nvSpPr>
          <p:spPr>
            <a:xfrm>
              <a:off x="1019150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17"/>
            <p:cNvSpPr/>
            <p:nvPr/>
          </p:nvSpPr>
          <p:spPr>
            <a:xfrm>
              <a:off x="1607275" y="28752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17"/>
            <p:cNvSpPr/>
            <p:nvPr/>
          </p:nvSpPr>
          <p:spPr>
            <a:xfrm>
              <a:off x="1741525" y="29818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17"/>
            <p:cNvSpPr/>
            <p:nvPr/>
          </p:nvSpPr>
          <p:spPr>
            <a:xfrm>
              <a:off x="1702275" y="29949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17"/>
            <p:cNvSpPr/>
            <p:nvPr/>
          </p:nvSpPr>
          <p:spPr>
            <a:xfrm>
              <a:off x="1778550" y="29949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4" name="Google Shape;1414;p17"/>
            <p:cNvSpPr/>
            <p:nvPr/>
          </p:nvSpPr>
          <p:spPr>
            <a:xfrm>
              <a:off x="2290400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17"/>
            <p:cNvSpPr/>
            <p:nvPr/>
          </p:nvSpPr>
          <p:spPr>
            <a:xfrm>
              <a:off x="2424450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17"/>
            <p:cNvSpPr/>
            <p:nvPr/>
          </p:nvSpPr>
          <p:spPr>
            <a:xfrm>
              <a:off x="238517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17"/>
            <p:cNvSpPr/>
            <p:nvPr/>
          </p:nvSpPr>
          <p:spPr>
            <a:xfrm>
              <a:off x="246145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17"/>
            <p:cNvSpPr/>
            <p:nvPr/>
          </p:nvSpPr>
          <p:spPr>
            <a:xfrm>
              <a:off x="2973300" y="28752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17"/>
            <p:cNvSpPr/>
            <p:nvPr/>
          </p:nvSpPr>
          <p:spPr>
            <a:xfrm>
              <a:off x="3107575" y="2981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17"/>
            <p:cNvSpPr/>
            <p:nvPr/>
          </p:nvSpPr>
          <p:spPr>
            <a:xfrm>
              <a:off x="3068325" y="29949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17"/>
            <p:cNvSpPr/>
            <p:nvPr/>
          </p:nvSpPr>
          <p:spPr>
            <a:xfrm>
              <a:off x="3144600" y="299497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17"/>
            <p:cNvSpPr/>
            <p:nvPr/>
          </p:nvSpPr>
          <p:spPr>
            <a:xfrm>
              <a:off x="3656425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17"/>
            <p:cNvSpPr/>
            <p:nvPr/>
          </p:nvSpPr>
          <p:spPr>
            <a:xfrm>
              <a:off x="3790475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17"/>
            <p:cNvSpPr/>
            <p:nvPr/>
          </p:nvSpPr>
          <p:spPr>
            <a:xfrm>
              <a:off x="375122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17"/>
            <p:cNvSpPr/>
            <p:nvPr/>
          </p:nvSpPr>
          <p:spPr>
            <a:xfrm>
              <a:off x="382750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17"/>
            <p:cNvSpPr/>
            <p:nvPr/>
          </p:nvSpPr>
          <p:spPr>
            <a:xfrm>
              <a:off x="4339350" y="28752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17"/>
            <p:cNvSpPr/>
            <p:nvPr/>
          </p:nvSpPr>
          <p:spPr>
            <a:xfrm>
              <a:off x="4473600" y="2981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17"/>
            <p:cNvSpPr/>
            <p:nvPr/>
          </p:nvSpPr>
          <p:spPr>
            <a:xfrm>
              <a:off x="4510625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17"/>
            <p:cNvSpPr/>
            <p:nvPr/>
          </p:nvSpPr>
          <p:spPr>
            <a:xfrm>
              <a:off x="4434350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24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17"/>
            <p:cNvSpPr/>
            <p:nvPr/>
          </p:nvSpPr>
          <p:spPr>
            <a:xfrm>
              <a:off x="5022475" y="287520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17"/>
            <p:cNvSpPr/>
            <p:nvPr/>
          </p:nvSpPr>
          <p:spPr>
            <a:xfrm>
              <a:off x="5156500" y="29818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17"/>
            <p:cNvSpPr/>
            <p:nvPr/>
          </p:nvSpPr>
          <p:spPr>
            <a:xfrm>
              <a:off x="5117475" y="29949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30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17"/>
            <p:cNvSpPr/>
            <p:nvPr/>
          </p:nvSpPr>
          <p:spPr>
            <a:xfrm>
              <a:off x="5193750" y="29949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17"/>
            <p:cNvSpPr/>
            <p:nvPr/>
          </p:nvSpPr>
          <p:spPr>
            <a:xfrm>
              <a:off x="5705375" y="28752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17"/>
            <p:cNvSpPr/>
            <p:nvPr/>
          </p:nvSpPr>
          <p:spPr>
            <a:xfrm>
              <a:off x="5839625" y="29818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17"/>
            <p:cNvSpPr/>
            <p:nvPr/>
          </p:nvSpPr>
          <p:spPr>
            <a:xfrm>
              <a:off x="587665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17"/>
            <p:cNvSpPr/>
            <p:nvPr/>
          </p:nvSpPr>
          <p:spPr>
            <a:xfrm>
              <a:off x="580037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17"/>
            <p:cNvSpPr/>
            <p:nvPr/>
          </p:nvSpPr>
          <p:spPr>
            <a:xfrm>
              <a:off x="6388500" y="28752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9" name="Google Shape;1439;p17"/>
            <p:cNvSpPr/>
            <p:nvPr/>
          </p:nvSpPr>
          <p:spPr>
            <a:xfrm>
              <a:off x="6522775" y="2981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17"/>
            <p:cNvSpPr/>
            <p:nvPr/>
          </p:nvSpPr>
          <p:spPr>
            <a:xfrm>
              <a:off x="6483525" y="29949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24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17"/>
            <p:cNvSpPr/>
            <p:nvPr/>
          </p:nvSpPr>
          <p:spPr>
            <a:xfrm>
              <a:off x="6559800" y="299497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17"/>
            <p:cNvSpPr/>
            <p:nvPr/>
          </p:nvSpPr>
          <p:spPr>
            <a:xfrm>
              <a:off x="7071625" y="28752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17"/>
            <p:cNvSpPr/>
            <p:nvPr/>
          </p:nvSpPr>
          <p:spPr>
            <a:xfrm>
              <a:off x="7205675" y="2981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17"/>
            <p:cNvSpPr/>
            <p:nvPr/>
          </p:nvSpPr>
          <p:spPr>
            <a:xfrm>
              <a:off x="7166425" y="29949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24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17"/>
            <p:cNvSpPr/>
            <p:nvPr/>
          </p:nvSpPr>
          <p:spPr>
            <a:xfrm>
              <a:off x="7242700" y="29949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17"/>
            <p:cNvSpPr/>
            <p:nvPr/>
          </p:nvSpPr>
          <p:spPr>
            <a:xfrm>
              <a:off x="241225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17"/>
            <p:cNvSpPr/>
            <p:nvPr/>
          </p:nvSpPr>
          <p:spPr>
            <a:xfrm>
              <a:off x="375275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17"/>
            <p:cNvSpPr/>
            <p:nvPr/>
          </p:nvSpPr>
          <p:spPr>
            <a:xfrm>
              <a:off x="412525" y="3332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17"/>
            <p:cNvSpPr/>
            <p:nvPr/>
          </p:nvSpPr>
          <p:spPr>
            <a:xfrm>
              <a:off x="336250" y="3332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16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17"/>
            <p:cNvSpPr/>
            <p:nvPr/>
          </p:nvSpPr>
          <p:spPr>
            <a:xfrm>
              <a:off x="924150" y="32124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17"/>
            <p:cNvSpPr/>
            <p:nvPr/>
          </p:nvSpPr>
          <p:spPr>
            <a:xfrm>
              <a:off x="1058400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17"/>
            <p:cNvSpPr/>
            <p:nvPr/>
          </p:nvSpPr>
          <p:spPr>
            <a:xfrm>
              <a:off x="1095425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17"/>
            <p:cNvSpPr/>
            <p:nvPr/>
          </p:nvSpPr>
          <p:spPr>
            <a:xfrm>
              <a:off x="1019150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17"/>
            <p:cNvSpPr/>
            <p:nvPr/>
          </p:nvSpPr>
          <p:spPr>
            <a:xfrm>
              <a:off x="1607275" y="32124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17"/>
            <p:cNvSpPr/>
            <p:nvPr/>
          </p:nvSpPr>
          <p:spPr>
            <a:xfrm>
              <a:off x="1741525" y="331902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17"/>
            <p:cNvSpPr/>
            <p:nvPr/>
          </p:nvSpPr>
          <p:spPr>
            <a:xfrm>
              <a:off x="1702275" y="3332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17"/>
            <p:cNvSpPr/>
            <p:nvPr/>
          </p:nvSpPr>
          <p:spPr>
            <a:xfrm>
              <a:off x="1778550" y="3332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17"/>
            <p:cNvSpPr/>
            <p:nvPr/>
          </p:nvSpPr>
          <p:spPr>
            <a:xfrm>
              <a:off x="2290400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17"/>
            <p:cNvSpPr/>
            <p:nvPr/>
          </p:nvSpPr>
          <p:spPr>
            <a:xfrm>
              <a:off x="2424450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17"/>
            <p:cNvSpPr/>
            <p:nvPr/>
          </p:nvSpPr>
          <p:spPr>
            <a:xfrm>
              <a:off x="246145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31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17"/>
            <p:cNvSpPr/>
            <p:nvPr/>
          </p:nvSpPr>
          <p:spPr>
            <a:xfrm>
              <a:off x="238517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17"/>
            <p:cNvSpPr/>
            <p:nvPr/>
          </p:nvSpPr>
          <p:spPr>
            <a:xfrm>
              <a:off x="2973300" y="32124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17"/>
            <p:cNvSpPr/>
            <p:nvPr/>
          </p:nvSpPr>
          <p:spPr>
            <a:xfrm>
              <a:off x="3107575" y="33190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17"/>
            <p:cNvSpPr/>
            <p:nvPr/>
          </p:nvSpPr>
          <p:spPr>
            <a:xfrm>
              <a:off x="3068325" y="33324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5" name="Google Shape;1465;p17"/>
            <p:cNvSpPr/>
            <p:nvPr/>
          </p:nvSpPr>
          <p:spPr>
            <a:xfrm>
              <a:off x="3144600" y="33321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17"/>
            <p:cNvSpPr/>
            <p:nvPr/>
          </p:nvSpPr>
          <p:spPr>
            <a:xfrm>
              <a:off x="3656425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17"/>
            <p:cNvSpPr/>
            <p:nvPr/>
          </p:nvSpPr>
          <p:spPr>
            <a:xfrm>
              <a:off x="3790475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17"/>
            <p:cNvSpPr/>
            <p:nvPr/>
          </p:nvSpPr>
          <p:spPr>
            <a:xfrm>
              <a:off x="375122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17"/>
            <p:cNvSpPr/>
            <p:nvPr/>
          </p:nvSpPr>
          <p:spPr>
            <a:xfrm>
              <a:off x="382750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17"/>
            <p:cNvSpPr/>
            <p:nvPr/>
          </p:nvSpPr>
          <p:spPr>
            <a:xfrm>
              <a:off x="4339350" y="32124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17"/>
            <p:cNvSpPr/>
            <p:nvPr/>
          </p:nvSpPr>
          <p:spPr>
            <a:xfrm>
              <a:off x="4473600" y="33190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17"/>
            <p:cNvSpPr/>
            <p:nvPr/>
          </p:nvSpPr>
          <p:spPr>
            <a:xfrm>
              <a:off x="4434350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16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3" name="Google Shape;1473;p17"/>
            <p:cNvSpPr/>
            <p:nvPr/>
          </p:nvSpPr>
          <p:spPr>
            <a:xfrm>
              <a:off x="4510625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4" name="Google Shape;1474;p17"/>
            <p:cNvSpPr/>
            <p:nvPr/>
          </p:nvSpPr>
          <p:spPr>
            <a:xfrm>
              <a:off x="5022475" y="321242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17"/>
            <p:cNvSpPr/>
            <p:nvPr/>
          </p:nvSpPr>
          <p:spPr>
            <a:xfrm>
              <a:off x="5156500" y="33190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17"/>
            <p:cNvSpPr/>
            <p:nvPr/>
          </p:nvSpPr>
          <p:spPr>
            <a:xfrm>
              <a:off x="5193750" y="3332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17"/>
            <p:cNvSpPr/>
            <p:nvPr/>
          </p:nvSpPr>
          <p:spPr>
            <a:xfrm>
              <a:off x="5117475" y="3332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16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17"/>
            <p:cNvSpPr/>
            <p:nvPr/>
          </p:nvSpPr>
          <p:spPr>
            <a:xfrm>
              <a:off x="5705375" y="32124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17"/>
            <p:cNvSpPr/>
            <p:nvPr/>
          </p:nvSpPr>
          <p:spPr>
            <a:xfrm>
              <a:off x="5839625" y="33190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17"/>
            <p:cNvSpPr/>
            <p:nvPr/>
          </p:nvSpPr>
          <p:spPr>
            <a:xfrm>
              <a:off x="587665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31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17"/>
            <p:cNvSpPr/>
            <p:nvPr/>
          </p:nvSpPr>
          <p:spPr>
            <a:xfrm>
              <a:off x="580037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16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17"/>
            <p:cNvSpPr/>
            <p:nvPr/>
          </p:nvSpPr>
          <p:spPr>
            <a:xfrm>
              <a:off x="6388500" y="32124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17"/>
            <p:cNvSpPr/>
            <p:nvPr/>
          </p:nvSpPr>
          <p:spPr>
            <a:xfrm>
              <a:off x="6522775" y="33190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17"/>
            <p:cNvSpPr/>
            <p:nvPr/>
          </p:nvSpPr>
          <p:spPr>
            <a:xfrm>
              <a:off x="6483525" y="33324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17"/>
            <p:cNvSpPr/>
            <p:nvPr/>
          </p:nvSpPr>
          <p:spPr>
            <a:xfrm>
              <a:off x="6559800" y="33321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17"/>
            <p:cNvSpPr/>
            <p:nvPr/>
          </p:nvSpPr>
          <p:spPr>
            <a:xfrm>
              <a:off x="7071625" y="32124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17"/>
            <p:cNvSpPr/>
            <p:nvPr/>
          </p:nvSpPr>
          <p:spPr>
            <a:xfrm>
              <a:off x="7205675" y="33190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17"/>
            <p:cNvSpPr/>
            <p:nvPr/>
          </p:nvSpPr>
          <p:spPr>
            <a:xfrm>
              <a:off x="7242700" y="3332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17"/>
            <p:cNvSpPr/>
            <p:nvPr/>
          </p:nvSpPr>
          <p:spPr>
            <a:xfrm>
              <a:off x="7166425" y="3332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16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17"/>
            <p:cNvSpPr/>
            <p:nvPr/>
          </p:nvSpPr>
          <p:spPr>
            <a:xfrm>
              <a:off x="241225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17"/>
            <p:cNvSpPr/>
            <p:nvPr/>
          </p:nvSpPr>
          <p:spPr>
            <a:xfrm>
              <a:off x="375275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17"/>
            <p:cNvSpPr/>
            <p:nvPr/>
          </p:nvSpPr>
          <p:spPr>
            <a:xfrm>
              <a:off x="336250" y="36696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17"/>
            <p:cNvSpPr/>
            <p:nvPr/>
          </p:nvSpPr>
          <p:spPr>
            <a:xfrm>
              <a:off x="412525" y="36696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17"/>
            <p:cNvSpPr/>
            <p:nvPr/>
          </p:nvSpPr>
          <p:spPr>
            <a:xfrm>
              <a:off x="924150" y="35498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17"/>
            <p:cNvSpPr/>
            <p:nvPr/>
          </p:nvSpPr>
          <p:spPr>
            <a:xfrm>
              <a:off x="1058400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17"/>
            <p:cNvSpPr/>
            <p:nvPr/>
          </p:nvSpPr>
          <p:spPr>
            <a:xfrm>
              <a:off x="1019150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17"/>
            <p:cNvSpPr/>
            <p:nvPr/>
          </p:nvSpPr>
          <p:spPr>
            <a:xfrm>
              <a:off x="1095425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17"/>
            <p:cNvSpPr/>
            <p:nvPr/>
          </p:nvSpPr>
          <p:spPr>
            <a:xfrm>
              <a:off x="1607275" y="35498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17"/>
            <p:cNvSpPr/>
            <p:nvPr/>
          </p:nvSpPr>
          <p:spPr>
            <a:xfrm>
              <a:off x="1741525" y="36564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17"/>
            <p:cNvSpPr/>
            <p:nvPr/>
          </p:nvSpPr>
          <p:spPr>
            <a:xfrm>
              <a:off x="1702275" y="36696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17"/>
            <p:cNvSpPr/>
            <p:nvPr/>
          </p:nvSpPr>
          <p:spPr>
            <a:xfrm>
              <a:off x="1778550" y="36696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17"/>
            <p:cNvSpPr/>
            <p:nvPr/>
          </p:nvSpPr>
          <p:spPr>
            <a:xfrm>
              <a:off x="2290400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17"/>
            <p:cNvSpPr/>
            <p:nvPr/>
          </p:nvSpPr>
          <p:spPr>
            <a:xfrm>
              <a:off x="2424450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17"/>
            <p:cNvSpPr/>
            <p:nvPr/>
          </p:nvSpPr>
          <p:spPr>
            <a:xfrm>
              <a:off x="238517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17"/>
            <p:cNvSpPr/>
            <p:nvPr/>
          </p:nvSpPr>
          <p:spPr>
            <a:xfrm>
              <a:off x="246145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17"/>
            <p:cNvSpPr/>
            <p:nvPr/>
          </p:nvSpPr>
          <p:spPr>
            <a:xfrm>
              <a:off x="2973300" y="35498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17"/>
            <p:cNvSpPr/>
            <p:nvPr/>
          </p:nvSpPr>
          <p:spPr>
            <a:xfrm>
              <a:off x="3107575" y="3656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17"/>
            <p:cNvSpPr/>
            <p:nvPr/>
          </p:nvSpPr>
          <p:spPr>
            <a:xfrm>
              <a:off x="3144600" y="366962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17"/>
            <p:cNvSpPr/>
            <p:nvPr/>
          </p:nvSpPr>
          <p:spPr>
            <a:xfrm>
              <a:off x="3068325" y="36696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17"/>
            <p:cNvSpPr/>
            <p:nvPr/>
          </p:nvSpPr>
          <p:spPr>
            <a:xfrm>
              <a:off x="3656425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17"/>
            <p:cNvSpPr/>
            <p:nvPr/>
          </p:nvSpPr>
          <p:spPr>
            <a:xfrm>
              <a:off x="3790475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17"/>
            <p:cNvSpPr/>
            <p:nvPr/>
          </p:nvSpPr>
          <p:spPr>
            <a:xfrm>
              <a:off x="382750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17"/>
            <p:cNvSpPr/>
            <p:nvPr/>
          </p:nvSpPr>
          <p:spPr>
            <a:xfrm>
              <a:off x="375122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17"/>
            <p:cNvSpPr/>
            <p:nvPr/>
          </p:nvSpPr>
          <p:spPr>
            <a:xfrm>
              <a:off x="4339350" y="354985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17"/>
            <p:cNvSpPr/>
            <p:nvPr/>
          </p:nvSpPr>
          <p:spPr>
            <a:xfrm>
              <a:off x="4473600" y="3656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17"/>
            <p:cNvSpPr/>
            <p:nvPr/>
          </p:nvSpPr>
          <p:spPr>
            <a:xfrm>
              <a:off x="4434350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7" name="Google Shape;1517;p17"/>
            <p:cNvSpPr/>
            <p:nvPr/>
          </p:nvSpPr>
          <p:spPr>
            <a:xfrm>
              <a:off x="4510625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17"/>
            <p:cNvSpPr/>
            <p:nvPr/>
          </p:nvSpPr>
          <p:spPr>
            <a:xfrm>
              <a:off x="5022475" y="354985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9" name="Google Shape;1519;p17"/>
            <p:cNvSpPr/>
            <p:nvPr/>
          </p:nvSpPr>
          <p:spPr>
            <a:xfrm>
              <a:off x="5156500" y="36564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17"/>
            <p:cNvSpPr/>
            <p:nvPr/>
          </p:nvSpPr>
          <p:spPr>
            <a:xfrm>
              <a:off x="5117475" y="36696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17"/>
            <p:cNvSpPr/>
            <p:nvPr/>
          </p:nvSpPr>
          <p:spPr>
            <a:xfrm>
              <a:off x="5193750" y="366962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15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17"/>
            <p:cNvSpPr/>
            <p:nvPr/>
          </p:nvSpPr>
          <p:spPr>
            <a:xfrm>
              <a:off x="5705375" y="35498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3" name="Google Shape;1523;p17"/>
            <p:cNvSpPr/>
            <p:nvPr/>
          </p:nvSpPr>
          <p:spPr>
            <a:xfrm>
              <a:off x="5839625" y="36564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4" name="Google Shape;1524;p17"/>
            <p:cNvSpPr/>
            <p:nvPr/>
          </p:nvSpPr>
          <p:spPr>
            <a:xfrm>
              <a:off x="580037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5" name="Google Shape;1525;p17"/>
            <p:cNvSpPr/>
            <p:nvPr/>
          </p:nvSpPr>
          <p:spPr>
            <a:xfrm>
              <a:off x="587665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15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15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6" name="Google Shape;1526;p17"/>
            <p:cNvSpPr/>
            <p:nvPr/>
          </p:nvSpPr>
          <p:spPr>
            <a:xfrm>
              <a:off x="6388500" y="354985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17"/>
            <p:cNvSpPr/>
            <p:nvPr/>
          </p:nvSpPr>
          <p:spPr>
            <a:xfrm>
              <a:off x="6522775" y="3656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17"/>
            <p:cNvSpPr/>
            <p:nvPr/>
          </p:nvSpPr>
          <p:spPr>
            <a:xfrm>
              <a:off x="6559800" y="366962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15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15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17"/>
            <p:cNvSpPr/>
            <p:nvPr/>
          </p:nvSpPr>
          <p:spPr>
            <a:xfrm>
              <a:off x="6483525" y="36696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17"/>
            <p:cNvSpPr/>
            <p:nvPr/>
          </p:nvSpPr>
          <p:spPr>
            <a:xfrm>
              <a:off x="7071625" y="354985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17"/>
            <p:cNvSpPr/>
            <p:nvPr/>
          </p:nvSpPr>
          <p:spPr>
            <a:xfrm>
              <a:off x="7205675" y="3656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17"/>
            <p:cNvSpPr/>
            <p:nvPr/>
          </p:nvSpPr>
          <p:spPr>
            <a:xfrm>
              <a:off x="7166425" y="36696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17"/>
            <p:cNvSpPr/>
            <p:nvPr/>
          </p:nvSpPr>
          <p:spPr>
            <a:xfrm>
              <a:off x="7242700" y="366962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15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15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17"/>
            <p:cNvSpPr/>
            <p:nvPr/>
          </p:nvSpPr>
          <p:spPr>
            <a:xfrm>
              <a:off x="241225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17"/>
            <p:cNvSpPr/>
            <p:nvPr/>
          </p:nvSpPr>
          <p:spPr>
            <a:xfrm>
              <a:off x="375275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17"/>
            <p:cNvSpPr/>
            <p:nvPr/>
          </p:nvSpPr>
          <p:spPr>
            <a:xfrm>
              <a:off x="412525" y="4006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17"/>
            <p:cNvSpPr/>
            <p:nvPr/>
          </p:nvSpPr>
          <p:spPr>
            <a:xfrm>
              <a:off x="336250" y="4007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25"/>
                  </a:lnTo>
                  <a:lnTo>
                    <a:pt x="999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8" name="Google Shape;1538;p17"/>
            <p:cNvSpPr/>
            <p:nvPr/>
          </p:nvSpPr>
          <p:spPr>
            <a:xfrm>
              <a:off x="924150" y="38870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9" name="Google Shape;1539;p17"/>
            <p:cNvSpPr/>
            <p:nvPr/>
          </p:nvSpPr>
          <p:spPr>
            <a:xfrm>
              <a:off x="1058400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17"/>
            <p:cNvSpPr/>
            <p:nvPr/>
          </p:nvSpPr>
          <p:spPr>
            <a:xfrm>
              <a:off x="1095425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17"/>
            <p:cNvSpPr/>
            <p:nvPr/>
          </p:nvSpPr>
          <p:spPr>
            <a:xfrm>
              <a:off x="1019150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17"/>
            <p:cNvSpPr/>
            <p:nvPr/>
          </p:nvSpPr>
          <p:spPr>
            <a:xfrm>
              <a:off x="1607275" y="38870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17"/>
            <p:cNvSpPr/>
            <p:nvPr/>
          </p:nvSpPr>
          <p:spPr>
            <a:xfrm>
              <a:off x="1741525" y="39936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17"/>
            <p:cNvSpPr/>
            <p:nvPr/>
          </p:nvSpPr>
          <p:spPr>
            <a:xfrm>
              <a:off x="1702275" y="4007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17"/>
            <p:cNvSpPr/>
            <p:nvPr/>
          </p:nvSpPr>
          <p:spPr>
            <a:xfrm>
              <a:off x="1778550" y="4006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17"/>
            <p:cNvSpPr/>
            <p:nvPr/>
          </p:nvSpPr>
          <p:spPr>
            <a:xfrm>
              <a:off x="2290400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4" y="2534"/>
                  </a:moveTo>
                  <a:cubicBezTo>
                    <a:pt x="791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17"/>
            <p:cNvSpPr/>
            <p:nvPr/>
          </p:nvSpPr>
          <p:spPr>
            <a:xfrm>
              <a:off x="2424450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34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17"/>
            <p:cNvSpPr/>
            <p:nvPr/>
          </p:nvSpPr>
          <p:spPr>
            <a:xfrm>
              <a:off x="246145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31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17"/>
            <p:cNvSpPr/>
            <p:nvPr/>
          </p:nvSpPr>
          <p:spPr>
            <a:xfrm>
              <a:off x="238517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17"/>
            <p:cNvSpPr/>
            <p:nvPr/>
          </p:nvSpPr>
          <p:spPr>
            <a:xfrm>
              <a:off x="2973300" y="38870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17"/>
            <p:cNvSpPr/>
            <p:nvPr/>
          </p:nvSpPr>
          <p:spPr>
            <a:xfrm>
              <a:off x="3107575" y="39936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17"/>
            <p:cNvSpPr/>
            <p:nvPr/>
          </p:nvSpPr>
          <p:spPr>
            <a:xfrm>
              <a:off x="3144600" y="40068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17"/>
            <p:cNvSpPr/>
            <p:nvPr/>
          </p:nvSpPr>
          <p:spPr>
            <a:xfrm>
              <a:off x="3068325" y="40070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17"/>
            <p:cNvSpPr/>
            <p:nvPr/>
          </p:nvSpPr>
          <p:spPr>
            <a:xfrm>
              <a:off x="3656425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17"/>
            <p:cNvSpPr/>
            <p:nvPr/>
          </p:nvSpPr>
          <p:spPr>
            <a:xfrm>
              <a:off x="3790475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17"/>
            <p:cNvSpPr/>
            <p:nvPr/>
          </p:nvSpPr>
          <p:spPr>
            <a:xfrm>
              <a:off x="382750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17"/>
            <p:cNvSpPr/>
            <p:nvPr/>
          </p:nvSpPr>
          <p:spPr>
            <a:xfrm>
              <a:off x="375122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17"/>
            <p:cNvSpPr/>
            <p:nvPr/>
          </p:nvSpPr>
          <p:spPr>
            <a:xfrm>
              <a:off x="4339350" y="388707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04" y="2534"/>
                  </a:moveTo>
                  <a:cubicBezTo>
                    <a:pt x="7922" y="2534"/>
                    <a:pt x="9474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17"/>
            <p:cNvSpPr/>
            <p:nvPr/>
          </p:nvSpPr>
          <p:spPr>
            <a:xfrm>
              <a:off x="4473600" y="39936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6"/>
                  </a:lnTo>
                  <a:lnTo>
                    <a:pt x="473" y="3301"/>
                  </a:lnTo>
                  <a:lnTo>
                    <a:pt x="1321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17"/>
            <p:cNvSpPr/>
            <p:nvPr/>
          </p:nvSpPr>
          <p:spPr>
            <a:xfrm>
              <a:off x="4434350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25"/>
                  </a:lnTo>
                  <a:lnTo>
                    <a:pt x="1009" y="2249"/>
                  </a:lnTo>
                  <a:lnTo>
                    <a:pt x="1374" y="1919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17"/>
            <p:cNvSpPr/>
            <p:nvPr/>
          </p:nvSpPr>
          <p:spPr>
            <a:xfrm>
              <a:off x="4510625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17"/>
            <p:cNvSpPr/>
            <p:nvPr/>
          </p:nvSpPr>
          <p:spPr>
            <a:xfrm>
              <a:off x="5022475" y="388707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17"/>
            <p:cNvSpPr/>
            <p:nvPr/>
          </p:nvSpPr>
          <p:spPr>
            <a:xfrm>
              <a:off x="5156500" y="39936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17"/>
            <p:cNvSpPr/>
            <p:nvPr/>
          </p:nvSpPr>
          <p:spPr>
            <a:xfrm>
              <a:off x="5117475" y="4007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19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17"/>
            <p:cNvSpPr/>
            <p:nvPr/>
          </p:nvSpPr>
          <p:spPr>
            <a:xfrm>
              <a:off x="5193750" y="4006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6" name="Google Shape;1566;p17"/>
            <p:cNvSpPr/>
            <p:nvPr/>
          </p:nvSpPr>
          <p:spPr>
            <a:xfrm>
              <a:off x="5705375" y="38870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4" y="2534"/>
                  </a:moveTo>
                  <a:cubicBezTo>
                    <a:pt x="7922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17"/>
            <p:cNvSpPr/>
            <p:nvPr/>
          </p:nvSpPr>
          <p:spPr>
            <a:xfrm>
              <a:off x="5839625" y="39936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17"/>
            <p:cNvSpPr/>
            <p:nvPr/>
          </p:nvSpPr>
          <p:spPr>
            <a:xfrm>
              <a:off x="587665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31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17"/>
            <p:cNvSpPr/>
            <p:nvPr/>
          </p:nvSpPr>
          <p:spPr>
            <a:xfrm>
              <a:off x="580037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19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17"/>
            <p:cNvSpPr/>
            <p:nvPr/>
          </p:nvSpPr>
          <p:spPr>
            <a:xfrm>
              <a:off x="6388500" y="388707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17"/>
            <p:cNvSpPr/>
            <p:nvPr/>
          </p:nvSpPr>
          <p:spPr>
            <a:xfrm>
              <a:off x="6522775" y="39936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0" y="134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17"/>
            <p:cNvSpPr/>
            <p:nvPr/>
          </p:nvSpPr>
          <p:spPr>
            <a:xfrm>
              <a:off x="6483525" y="400705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19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17"/>
            <p:cNvSpPr/>
            <p:nvPr/>
          </p:nvSpPr>
          <p:spPr>
            <a:xfrm>
              <a:off x="6559800" y="400682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17"/>
            <p:cNvSpPr/>
            <p:nvPr/>
          </p:nvSpPr>
          <p:spPr>
            <a:xfrm>
              <a:off x="7071625" y="388707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05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17"/>
            <p:cNvSpPr/>
            <p:nvPr/>
          </p:nvSpPr>
          <p:spPr>
            <a:xfrm>
              <a:off x="7205675" y="39936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34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17"/>
            <p:cNvSpPr/>
            <p:nvPr/>
          </p:nvSpPr>
          <p:spPr>
            <a:xfrm>
              <a:off x="7242700" y="4006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17"/>
            <p:cNvSpPr/>
            <p:nvPr/>
          </p:nvSpPr>
          <p:spPr>
            <a:xfrm>
              <a:off x="7166425" y="4007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19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17"/>
            <p:cNvSpPr/>
            <p:nvPr/>
          </p:nvSpPr>
          <p:spPr>
            <a:xfrm>
              <a:off x="241225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9" name="Google Shape;1579;p17"/>
            <p:cNvSpPr/>
            <p:nvPr/>
          </p:nvSpPr>
          <p:spPr>
            <a:xfrm>
              <a:off x="375275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17"/>
            <p:cNvSpPr/>
            <p:nvPr/>
          </p:nvSpPr>
          <p:spPr>
            <a:xfrm>
              <a:off x="336250" y="43442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0"/>
                  </a:moveTo>
                  <a:lnTo>
                    <a:pt x="0" y="1124"/>
                  </a:lnTo>
                  <a:lnTo>
                    <a:pt x="999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99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1" name="Google Shape;1581;p17"/>
            <p:cNvSpPr/>
            <p:nvPr/>
          </p:nvSpPr>
          <p:spPr>
            <a:xfrm>
              <a:off x="412525" y="43442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17"/>
            <p:cNvSpPr/>
            <p:nvPr/>
          </p:nvSpPr>
          <p:spPr>
            <a:xfrm>
              <a:off x="924150" y="42245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17"/>
            <p:cNvSpPr/>
            <p:nvPr/>
          </p:nvSpPr>
          <p:spPr>
            <a:xfrm>
              <a:off x="1058400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4" name="Google Shape;1584;p17"/>
            <p:cNvSpPr/>
            <p:nvPr/>
          </p:nvSpPr>
          <p:spPr>
            <a:xfrm>
              <a:off x="1095425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17"/>
            <p:cNvSpPr/>
            <p:nvPr/>
          </p:nvSpPr>
          <p:spPr>
            <a:xfrm>
              <a:off x="1019150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17"/>
            <p:cNvSpPr/>
            <p:nvPr/>
          </p:nvSpPr>
          <p:spPr>
            <a:xfrm>
              <a:off x="1607275" y="42245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17"/>
            <p:cNvSpPr/>
            <p:nvPr/>
          </p:nvSpPr>
          <p:spPr>
            <a:xfrm>
              <a:off x="1741525" y="43311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48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8" name="Google Shape;1588;p17"/>
            <p:cNvSpPr/>
            <p:nvPr/>
          </p:nvSpPr>
          <p:spPr>
            <a:xfrm>
              <a:off x="1702275" y="43442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17"/>
            <p:cNvSpPr/>
            <p:nvPr/>
          </p:nvSpPr>
          <p:spPr>
            <a:xfrm>
              <a:off x="1778550" y="43442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58" y="2239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0" name="Google Shape;1590;p17"/>
            <p:cNvSpPr/>
            <p:nvPr/>
          </p:nvSpPr>
          <p:spPr>
            <a:xfrm>
              <a:off x="2290400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4" y="2534"/>
                  </a:moveTo>
                  <a:cubicBezTo>
                    <a:pt x="791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2" y="9475"/>
                    <a:pt x="6004" y="9475"/>
                  </a:cubicBezTo>
                  <a:cubicBezTo>
                    <a:pt x="4086" y="9475"/>
                    <a:pt x="2525" y="7923"/>
                    <a:pt x="2525" y="6005"/>
                  </a:cubicBezTo>
                  <a:cubicBezTo>
                    <a:pt x="2525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74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17"/>
            <p:cNvSpPr/>
            <p:nvPr/>
          </p:nvSpPr>
          <p:spPr>
            <a:xfrm>
              <a:off x="2424450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6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17"/>
            <p:cNvSpPr/>
            <p:nvPr/>
          </p:nvSpPr>
          <p:spPr>
            <a:xfrm>
              <a:off x="246145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0"/>
                  </a:moveTo>
                  <a:lnTo>
                    <a:pt x="1" y="321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17"/>
            <p:cNvSpPr/>
            <p:nvPr/>
          </p:nvSpPr>
          <p:spPr>
            <a:xfrm>
              <a:off x="238517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17"/>
            <p:cNvSpPr/>
            <p:nvPr/>
          </p:nvSpPr>
          <p:spPr>
            <a:xfrm>
              <a:off x="2973300" y="42245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17"/>
            <p:cNvSpPr/>
            <p:nvPr/>
          </p:nvSpPr>
          <p:spPr>
            <a:xfrm>
              <a:off x="3107575" y="4331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17"/>
            <p:cNvSpPr/>
            <p:nvPr/>
          </p:nvSpPr>
          <p:spPr>
            <a:xfrm>
              <a:off x="3068325" y="43442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17"/>
            <p:cNvSpPr/>
            <p:nvPr/>
          </p:nvSpPr>
          <p:spPr>
            <a:xfrm>
              <a:off x="3144600" y="4344275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17"/>
            <p:cNvSpPr/>
            <p:nvPr/>
          </p:nvSpPr>
          <p:spPr>
            <a:xfrm>
              <a:off x="3656425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6" y="7923"/>
                    <a:pt x="2526" y="6005"/>
                  </a:cubicBezTo>
                  <a:cubicBezTo>
                    <a:pt x="2526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9" name="Google Shape;1599;p17"/>
            <p:cNvSpPr/>
            <p:nvPr/>
          </p:nvSpPr>
          <p:spPr>
            <a:xfrm>
              <a:off x="3790475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17"/>
            <p:cNvSpPr/>
            <p:nvPr/>
          </p:nvSpPr>
          <p:spPr>
            <a:xfrm>
              <a:off x="382750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17"/>
            <p:cNvSpPr/>
            <p:nvPr/>
          </p:nvSpPr>
          <p:spPr>
            <a:xfrm>
              <a:off x="375122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17"/>
            <p:cNvSpPr/>
            <p:nvPr/>
          </p:nvSpPr>
          <p:spPr>
            <a:xfrm>
              <a:off x="4339350" y="4224500"/>
              <a:ext cx="300425" cy="300225"/>
            </a:xfrm>
            <a:custGeom>
              <a:rect b="b" l="l" r="r" t="t"/>
              <a:pathLst>
                <a:path extrusionOk="0" h="12009" w="12017">
                  <a:moveTo>
                    <a:pt x="6004" y="2534"/>
                  </a:moveTo>
                  <a:cubicBezTo>
                    <a:pt x="7922" y="2534"/>
                    <a:pt x="9474" y="4078"/>
                    <a:pt x="9483" y="5996"/>
                  </a:cubicBezTo>
                  <a:lnTo>
                    <a:pt x="9483" y="6005"/>
                  </a:lnTo>
                  <a:cubicBezTo>
                    <a:pt x="9483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74"/>
                  </a:lnTo>
                  <a:lnTo>
                    <a:pt x="4630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0" y="10251"/>
                  </a:lnTo>
                  <a:lnTo>
                    <a:pt x="10250" y="10251"/>
                  </a:lnTo>
                  <a:lnTo>
                    <a:pt x="10250" y="7762"/>
                  </a:lnTo>
                  <a:lnTo>
                    <a:pt x="12017" y="6005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17"/>
            <p:cNvSpPr/>
            <p:nvPr/>
          </p:nvSpPr>
          <p:spPr>
            <a:xfrm>
              <a:off x="4473600" y="4331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1" y="3177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17"/>
            <p:cNvSpPr/>
            <p:nvPr/>
          </p:nvSpPr>
          <p:spPr>
            <a:xfrm>
              <a:off x="4510625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17"/>
            <p:cNvSpPr/>
            <p:nvPr/>
          </p:nvSpPr>
          <p:spPr>
            <a:xfrm>
              <a:off x="4434350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0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52" y="1133"/>
                  </a:lnTo>
                  <a:lnTo>
                    <a:pt x="1374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17"/>
            <p:cNvSpPr/>
            <p:nvPr/>
          </p:nvSpPr>
          <p:spPr>
            <a:xfrm>
              <a:off x="5022475" y="4224500"/>
              <a:ext cx="300200" cy="300225"/>
            </a:xfrm>
            <a:custGeom>
              <a:rect b="b" l="l" r="r" t="t"/>
              <a:pathLst>
                <a:path extrusionOk="0" h="12009" w="12008">
                  <a:moveTo>
                    <a:pt x="6004" y="2534"/>
                  </a:moveTo>
                  <a:cubicBezTo>
                    <a:pt x="7922" y="2534"/>
                    <a:pt x="9474" y="4078"/>
                    <a:pt x="9474" y="5996"/>
                  </a:cubicBezTo>
                  <a:lnTo>
                    <a:pt x="9474" y="6005"/>
                  </a:lnTo>
                  <a:cubicBezTo>
                    <a:pt x="947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74"/>
                  </a:lnTo>
                  <a:lnTo>
                    <a:pt x="462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8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17"/>
            <p:cNvSpPr/>
            <p:nvPr/>
          </p:nvSpPr>
          <p:spPr>
            <a:xfrm>
              <a:off x="5156500" y="43311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17"/>
            <p:cNvSpPr/>
            <p:nvPr/>
          </p:nvSpPr>
          <p:spPr>
            <a:xfrm>
              <a:off x="5193750" y="4344275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57" y="2239"/>
                  </a:lnTo>
                  <a:lnTo>
                    <a:pt x="1366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17"/>
            <p:cNvSpPr/>
            <p:nvPr/>
          </p:nvSpPr>
          <p:spPr>
            <a:xfrm>
              <a:off x="5117475" y="43442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33"/>
                  </a:lnTo>
                  <a:lnTo>
                    <a:pt x="1366" y="330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17"/>
            <p:cNvSpPr/>
            <p:nvPr/>
          </p:nvSpPr>
          <p:spPr>
            <a:xfrm>
              <a:off x="5705375" y="42245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4" y="2534"/>
                  </a:moveTo>
                  <a:cubicBezTo>
                    <a:pt x="7922" y="2534"/>
                    <a:pt x="9475" y="4078"/>
                    <a:pt x="9484" y="5996"/>
                  </a:cubicBezTo>
                  <a:lnTo>
                    <a:pt x="9484" y="6005"/>
                  </a:lnTo>
                  <a:cubicBezTo>
                    <a:pt x="9484" y="7923"/>
                    <a:pt x="7922" y="9475"/>
                    <a:pt x="6004" y="9475"/>
                  </a:cubicBezTo>
                  <a:cubicBezTo>
                    <a:pt x="4086" y="9475"/>
                    <a:pt x="2534" y="7923"/>
                    <a:pt x="2534" y="6005"/>
                  </a:cubicBezTo>
                  <a:cubicBezTo>
                    <a:pt x="2534" y="4087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2" y="474"/>
                  </a:lnTo>
                  <a:lnTo>
                    <a:pt x="4631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4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17"/>
            <p:cNvSpPr/>
            <p:nvPr/>
          </p:nvSpPr>
          <p:spPr>
            <a:xfrm>
              <a:off x="5839625" y="43311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17"/>
            <p:cNvSpPr/>
            <p:nvPr/>
          </p:nvSpPr>
          <p:spPr>
            <a:xfrm>
              <a:off x="587665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0"/>
                  </a:moveTo>
                  <a:lnTo>
                    <a:pt x="1" y="321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7" y="2239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17"/>
            <p:cNvSpPr/>
            <p:nvPr/>
          </p:nvSpPr>
          <p:spPr>
            <a:xfrm>
              <a:off x="580037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33"/>
                  </a:lnTo>
                  <a:lnTo>
                    <a:pt x="1375" y="330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17"/>
            <p:cNvSpPr/>
            <p:nvPr/>
          </p:nvSpPr>
          <p:spPr>
            <a:xfrm>
              <a:off x="6388500" y="4224500"/>
              <a:ext cx="300450" cy="300225"/>
            </a:xfrm>
            <a:custGeom>
              <a:rect b="b" l="l" r="r" t="t"/>
              <a:pathLst>
                <a:path extrusionOk="0" h="12009" w="12018">
                  <a:moveTo>
                    <a:pt x="6005" y="2534"/>
                  </a:moveTo>
                  <a:cubicBezTo>
                    <a:pt x="7923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34" y="7923"/>
                    <a:pt x="2534" y="6005"/>
                  </a:cubicBezTo>
                  <a:cubicBezTo>
                    <a:pt x="2534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83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71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17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17"/>
            <p:cNvSpPr/>
            <p:nvPr/>
          </p:nvSpPr>
          <p:spPr>
            <a:xfrm>
              <a:off x="6522775" y="4331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0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17"/>
            <p:cNvSpPr/>
            <p:nvPr/>
          </p:nvSpPr>
          <p:spPr>
            <a:xfrm>
              <a:off x="6483525" y="43442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1" y="1133"/>
                  </a:lnTo>
                  <a:lnTo>
                    <a:pt x="1365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17"/>
            <p:cNvSpPr/>
            <p:nvPr/>
          </p:nvSpPr>
          <p:spPr>
            <a:xfrm>
              <a:off x="6559800" y="4344275"/>
              <a:ext cx="34125" cy="56000"/>
            </a:xfrm>
            <a:custGeom>
              <a:rect b="b" l="l" r="r" t="t"/>
              <a:pathLst>
                <a:path extrusionOk="0" h="2240" w="1365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39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17"/>
            <p:cNvSpPr/>
            <p:nvPr/>
          </p:nvSpPr>
          <p:spPr>
            <a:xfrm>
              <a:off x="7071625" y="4224500"/>
              <a:ext cx="300225" cy="300225"/>
            </a:xfrm>
            <a:custGeom>
              <a:rect b="b" l="l" r="r" t="t"/>
              <a:pathLst>
                <a:path extrusionOk="0" h="12009" w="12009">
                  <a:moveTo>
                    <a:pt x="6005" y="2534"/>
                  </a:moveTo>
                  <a:cubicBezTo>
                    <a:pt x="7914" y="2534"/>
                    <a:pt x="9475" y="4078"/>
                    <a:pt x="9475" y="5996"/>
                  </a:cubicBezTo>
                  <a:lnTo>
                    <a:pt x="9475" y="6005"/>
                  </a:lnTo>
                  <a:cubicBezTo>
                    <a:pt x="9475" y="7923"/>
                    <a:pt x="7923" y="9475"/>
                    <a:pt x="6005" y="9475"/>
                  </a:cubicBezTo>
                  <a:cubicBezTo>
                    <a:pt x="4087" y="9475"/>
                    <a:pt x="2525" y="7923"/>
                    <a:pt x="2525" y="6005"/>
                  </a:cubicBezTo>
                  <a:cubicBezTo>
                    <a:pt x="2525" y="4087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74"/>
                  </a:lnTo>
                  <a:lnTo>
                    <a:pt x="4622" y="1375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5"/>
                  </a:lnTo>
                  <a:lnTo>
                    <a:pt x="1375" y="7387"/>
                  </a:lnTo>
                  <a:lnTo>
                    <a:pt x="1758" y="7762"/>
                  </a:lnTo>
                  <a:lnTo>
                    <a:pt x="1758" y="10251"/>
                  </a:lnTo>
                  <a:lnTo>
                    <a:pt x="4247" y="10251"/>
                  </a:lnTo>
                  <a:lnTo>
                    <a:pt x="6005" y="12008"/>
                  </a:lnTo>
                  <a:lnTo>
                    <a:pt x="7762" y="10251"/>
                  </a:lnTo>
                  <a:lnTo>
                    <a:pt x="10251" y="10251"/>
                  </a:lnTo>
                  <a:lnTo>
                    <a:pt x="10251" y="7762"/>
                  </a:lnTo>
                  <a:lnTo>
                    <a:pt x="12009" y="6005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35" y="1740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17"/>
            <p:cNvSpPr/>
            <p:nvPr/>
          </p:nvSpPr>
          <p:spPr>
            <a:xfrm>
              <a:off x="7205675" y="4331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17"/>
            <p:cNvSpPr/>
            <p:nvPr/>
          </p:nvSpPr>
          <p:spPr>
            <a:xfrm>
              <a:off x="7166425" y="43442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60" y="1133"/>
                  </a:lnTo>
                  <a:lnTo>
                    <a:pt x="1374" y="330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17"/>
            <p:cNvSpPr/>
            <p:nvPr/>
          </p:nvSpPr>
          <p:spPr>
            <a:xfrm>
              <a:off x="7242700" y="4344275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39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17"/>
            <p:cNvSpPr/>
            <p:nvPr/>
          </p:nvSpPr>
          <p:spPr>
            <a:xfrm>
              <a:off x="241225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3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17"/>
            <p:cNvSpPr/>
            <p:nvPr/>
          </p:nvSpPr>
          <p:spPr>
            <a:xfrm>
              <a:off x="375275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4" name="Google Shape;1624;p17"/>
            <p:cNvSpPr/>
            <p:nvPr/>
          </p:nvSpPr>
          <p:spPr>
            <a:xfrm>
              <a:off x="336250" y="4681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999" y="1"/>
                  </a:moveTo>
                  <a:lnTo>
                    <a:pt x="0" y="1125"/>
                  </a:lnTo>
                  <a:lnTo>
                    <a:pt x="999" y="2249"/>
                  </a:lnTo>
                  <a:lnTo>
                    <a:pt x="1365" y="1928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99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17"/>
            <p:cNvSpPr/>
            <p:nvPr/>
          </p:nvSpPr>
          <p:spPr>
            <a:xfrm>
              <a:off x="412525" y="4681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17"/>
            <p:cNvSpPr/>
            <p:nvPr/>
          </p:nvSpPr>
          <p:spPr>
            <a:xfrm>
              <a:off x="924150" y="45617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17"/>
            <p:cNvSpPr/>
            <p:nvPr/>
          </p:nvSpPr>
          <p:spPr>
            <a:xfrm>
              <a:off x="1058400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1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17"/>
            <p:cNvSpPr/>
            <p:nvPr/>
          </p:nvSpPr>
          <p:spPr>
            <a:xfrm>
              <a:off x="1019150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17"/>
            <p:cNvSpPr/>
            <p:nvPr/>
          </p:nvSpPr>
          <p:spPr>
            <a:xfrm>
              <a:off x="1095425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17"/>
            <p:cNvSpPr/>
            <p:nvPr/>
          </p:nvSpPr>
          <p:spPr>
            <a:xfrm>
              <a:off x="1607275" y="45617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21" y="2543"/>
                  </a:moveTo>
                  <a:cubicBezTo>
                    <a:pt x="7931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17"/>
            <p:cNvSpPr/>
            <p:nvPr/>
          </p:nvSpPr>
          <p:spPr>
            <a:xfrm>
              <a:off x="1741525" y="4668550"/>
              <a:ext cx="33050" cy="82325"/>
            </a:xfrm>
            <a:custGeom>
              <a:rect b="b" l="l" r="r" t="t"/>
              <a:pathLst>
                <a:path extrusionOk="0" h="3293" w="1322">
                  <a:moveTo>
                    <a:pt x="848" y="0"/>
                  </a:moveTo>
                  <a:lnTo>
                    <a:pt x="1" y="3167"/>
                  </a:lnTo>
                  <a:lnTo>
                    <a:pt x="465" y="3292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17"/>
            <p:cNvSpPr/>
            <p:nvPr/>
          </p:nvSpPr>
          <p:spPr>
            <a:xfrm>
              <a:off x="1778550" y="4681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17"/>
            <p:cNvSpPr/>
            <p:nvPr/>
          </p:nvSpPr>
          <p:spPr>
            <a:xfrm>
              <a:off x="1702275" y="4681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17"/>
            <p:cNvSpPr/>
            <p:nvPr/>
          </p:nvSpPr>
          <p:spPr>
            <a:xfrm>
              <a:off x="2290400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3"/>
                    <a:pt x="6004" y="9483"/>
                  </a:cubicBezTo>
                  <a:cubicBezTo>
                    <a:pt x="4086" y="9483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17"/>
            <p:cNvSpPr/>
            <p:nvPr/>
          </p:nvSpPr>
          <p:spPr>
            <a:xfrm>
              <a:off x="2424450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6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29" y="125"/>
                  </a:lnTo>
                  <a:lnTo>
                    <a:pt x="85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17"/>
            <p:cNvSpPr/>
            <p:nvPr/>
          </p:nvSpPr>
          <p:spPr>
            <a:xfrm>
              <a:off x="238517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17"/>
            <p:cNvSpPr/>
            <p:nvPr/>
          </p:nvSpPr>
          <p:spPr>
            <a:xfrm>
              <a:off x="246145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31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8" name="Google Shape;1638;p17"/>
            <p:cNvSpPr/>
            <p:nvPr/>
          </p:nvSpPr>
          <p:spPr>
            <a:xfrm>
              <a:off x="2973300" y="45617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32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17"/>
            <p:cNvSpPr/>
            <p:nvPr/>
          </p:nvSpPr>
          <p:spPr>
            <a:xfrm>
              <a:off x="3107575" y="4668550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0"/>
                  </a:moveTo>
                  <a:lnTo>
                    <a:pt x="0" y="3167"/>
                  </a:lnTo>
                  <a:lnTo>
                    <a:pt x="464" y="3292"/>
                  </a:lnTo>
                  <a:lnTo>
                    <a:pt x="132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17"/>
            <p:cNvSpPr/>
            <p:nvPr/>
          </p:nvSpPr>
          <p:spPr>
            <a:xfrm>
              <a:off x="3144600" y="46814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1" name="Google Shape;1641;p17"/>
            <p:cNvSpPr/>
            <p:nvPr/>
          </p:nvSpPr>
          <p:spPr>
            <a:xfrm>
              <a:off x="3068325" y="46817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17"/>
            <p:cNvSpPr/>
            <p:nvPr/>
          </p:nvSpPr>
          <p:spPr>
            <a:xfrm>
              <a:off x="3656425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6" y="7931"/>
                    <a:pt x="2526" y="6013"/>
                  </a:cubicBezTo>
                  <a:cubicBezTo>
                    <a:pt x="2526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17"/>
            <p:cNvSpPr/>
            <p:nvPr/>
          </p:nvSpPr>
          <p:spPr>
            <a:xfrm>
              <a:off x="3790475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17"/>
            <p:cNvSpPr/>
            <p:nvPr/>
          </p:nvSpPr>
          <p:spPr>
            <a:xfrm>
              <a:off x="382750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17"/>
            <p:cNvSpPr/>
            <p:nvPr/>
          </p:nvSpPr>
          <p:spPr>
            <a:xfrm>
              <a:off x="375122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17"/>
            <p:cNvSpPr/>
            <p:nvPr/>
          </p:nvSpPr>
          <p:spPr>
            <a:xfrm>
              <a:off x="4339350" y="4561725"/>
              <a:ext cx="300425" cy="300425"/>
            </a:xfrm>
            <a:custGeom>
              <a:rect b="b" l="l" r="r" t="t"/>
              <a:pathLst>
                <a:path extrusionOk="0" h="12017" w="12017">
                  <a:moveTo>
                    <a:pt x="6020" y="2543"/>
                  </a:moveTo>
                  <a:cubicBezTo>
                    <a:pt x="7931" y="2543"/>
                    <a:pt x="9474" y="4092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0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0" y="10259"/>
                  </a:lnTo>
                  <a:lnTo>
                    <a:pt x="10250" y="10259"/>
                  </a:lnTo>
                  <a:lnTo>
                    <a:pt x="10250" y="7770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17"/>
            <p:cNvSpPr/>
            <p:nvPr/>
          </p:nvSpPr>
          <p:spPr>
            <a:xfrm>
              <a:off x="4473600" y="4668550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0"/>
                  </a:moveTo>
                  <a:lnTo>
                    <a:pt x="1" y="3167"/>
                  </a:lnTo>
                  <a:lnTo>
                    <a:pt x="473" y="3292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17"/>
            <p:cNvSpPr/>
            <p:nvPr/>
          </p:nvSpPr>
          <p:spPr>
            <a:xfrm>
              <a:off x="4510625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17"/>
            <p:cNvSpPr/>
            <p:nvPr/>
          </p:nvSpPr>
          <p:spPr>
            <a:xfrm>
              <a:off x="4434350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0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52" y="1125"/>
                  </a:lnTo>
                  <a:lnTo>
                    <a:pt x="1374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17"/>
            <p:cNvSpPr/>
            <p:nvPr/>
          </p:nvSpPr>
          <p:spPr>
            <a:xfrm>
              <a:off x="5022475" y="4561725"/>
              <a:ext cx="300200" cy="300425"/>
            </a:xfrm>
            <a:custGeom>
              <a:rect b="b" l="l" r="r" t="t"/>
              <a:pathLst>
                <a:path extrusionOk="0" h="12017" w="12008">
                  <a:moveTo>
                    <a:pt x="6021" y="2543"/>
                  </a:moveTo>
                  <a:cubicBezTo>
                    <a:pt x="7931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1" name="Google Shape;1651;p17"/>
            <p:cNvSpPr/>
            <p:nvPr/>
          </p:nvSpPr>
          <p:spPr>
            <a:xfrm>
              <a:off x="5156500" y="4668550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0"/>
                  </a:moveTo>
                  <a:lnTo>
                    <a:pt x="1" y="3167"/>
                  </a:lnTo>
                  <a:lnTo>
                    <a:pt x="474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17"/>
            <p:cNvSpPr/>
            <p:nvPr/>
          </p:nvSpPr>
          <p:spPr>
            <a:xfrm>
              <a:off x="5193750" y="4681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1" y="331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57" y="2249"/>
                  </a:lnTo>
                  <a:lnTo>
                    <a:pt x="1366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3" name="Google Shape;1653;p17"/>
            <p:cNvSpPr/>
            <p:nvPr/>
          </p:nvSpPr>
          <p:spPr>
            <a:xfrm>
              <a:off x="5117475" y="4681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22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17"/>
            <p:cNvSpPr/>
            <p:nvPr/>
          </p:nvSpPr>
          <p:spPr>
            <a:xfrm>
              <a:off x="5705375" y="45617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21" y="2543"/>
                  </a:moveTo>
                  <a:cubicBezTo>
                    <a:pt x="7931" y="2543"/>
                    <a:pt x="9475" y="4092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2" y="9483"/>
                    <a:pt x="6004" y="9483"/>
                  </a:cubicBezTo>
                  <a:cubicBezTo>
                    <a:pt x="4086" y="9483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0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4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5" name="Google Shape;1655;p17"/>
            <p:cNvSpPr/>
            <p:nvPr/>
          </p:nvSpPr>
          <p:spPr>
            <a:xfrm>
              <a:off x="5839625" y="4668550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0"/>
                  </a:moveTo>
                  <a:lnTo>
                    <a:pt x="1" y="3167"/>
                  </a:lnTo>
                  <a:lnTo>
                    <a:pt x="474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17"/>
            <p:cNvSpPr/>
            <p:nvPr/>
          </p:nvSpPr>
          <p:spPr>
            <a:xfrm>
              <a:off x="587665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31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17"/>
            <p:cNvSpPr/>
            <p:nvPr/>
          </p:nvSpPr>
          <p:spPr>
            <a:xfrm>
              <a:off x="580037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25"/>
                  </a:lnTo>
                  <a:lnTo>
                    <a:pt x="1375" y="322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17"/>
            <p:cNvSpPr/>
            <p:nvPr/>
          </p:nvSpPr>
          <p:spPr>
            <a:xfrm>
              <a:off x="6388500" y="4561725"/>
              <a:ext cx="300450" cy="300425"/>
            </a:xfrm>
            <a:custGeom>
              <a:rect b="b" l="l" r="r" t="t"/>
              <a:pathLst>
                <a:path extrusionOk="0" h="12017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71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9" name="Google Shape;1659;p17"/>
            <p:cNvSpPr/>
            <p:nvPr/>
          </p:nvSpPr>
          <p:spPr>
            <a:xfrm>
              <a:off x="6522775" y="4668550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48" y="0"/>
                  </a:moveTo>
                  <a:lnTo>
                    <a:pt x="0" y="3167"/>
                  </a:lnTo>
                  <a:lnTo>
                    <a:pt x="464" y="3292"/>
                  </a:lnTo>
                  <a:lnTo>
                    <a:pt x="1320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0" name="Google Shape;1660;p17"/>
            <p:cNvSpPr/>
            <p:nvPr/>
          </p:nvSpPr>
          <p:spPr>
            <a:xfrm>
              <a:off x="6559800" y="4681475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357" y="1"/>
                  </a:moveTo>
                  <a:lnTo>
                    <a:pt x="0" y="331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17"/>
            <p:cNvSpPr/>
            <p:nvPr/>
          </p:nvSpPr>
          <p:spPr>
            <a:xfrm>
              <a:off x="6483525" y="4681700"/>
              <a:ext cx="34125" cy="56225"/>
            </a:xfrm>
            <a:custGeom>
              <a:rect b="b" l="l" r="r" t="t"/>
              <a:pathLst>
                <a:path extrusionOk="0" h="2249" w="136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1" y="1125"/>
                  </a:lnTo>
                  <a:lnTo>
                    <a:pt x="1365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17"/>
            <p:cNvSpPr/>
            <p:nvPr/>
          </p:nvSpPr>
          <p:spPr>
            <a:xfrm>
              <a:off x="7071625" y="4561725"/>
              <a:ext cx="300225" cy="300425"/>
            </a:xfrm>
            <a:custGeom>
              <a:rect b="b" l="l" r="r" t="t"/>
              <a:pathLst>
                <a:path extrusionOk="0" h="12017" w="12009">
                  <a:moveTo>
                    <a:pt x="6021" y="2543"/>
                  </a:moveTo>
                  <a:cubicBezTo>
                    <a:pt x="7923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3"/>
                    <a:pt x="6005" y="9483"/>
                  </a:cubicBezTo>
                  <a:cubicBezTo>
                    <a:pt x="4087" y="9483"/>
                    <a:pt x="2525" y="7931"/>
                    <a:pt x="2525" y="6013"/>
                  </a:cubicBezTo>
                  <a:cubicBezTo>
                    <a:pt x="252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0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5" y="7387"/>
                  </a:lnTo>
                  <a:lnTo>
                    <a:pt x="1758" y="7770"/>
                  </a:lnTo>
                  <a:lnTo>
                    <a:pt x="1758" y="10259"/>
                  </a:lnTo>
                  <a:lnTo>
                    <a:pt x="4247" y="10259"/>
                  </a:lnTo>
                  <a:lnTo>
                    <a:pt x="6005" y="12017"/>
                  </a:lnTo>
                  <a:lnTo>
                    <a:pt x="7762" y="10259"/>
                  </a:lnTo>
                  <a:lnTo>
                    <a:pt x="10251" y="10259"/>
                  </a:lnTo>
                  <a:lnTo>
                    <a:pt x="10251" y="7770"/>
                  </a:lnTo>
                  <a:lnTo>
                    <a:pt x="12009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35" y="1749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17"/>
            <p:cNvSpPr/>
            <p:nvPr/>
          </p:nvSpPr>
          <p:spPr>
            <a:xfrm>
              <a:off x="7205675" y="4668550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0"/>
                  </a:moveTo>
                  <a:lnTo>
                    <a:pt x="0" y="3167"/>
                  </a:lnTo>
                  <a:lnTo>
                    <a:pt x="473" y="3292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17"/>
            <p:cNvSpPr/>
            <p:nvPr/>
          </p:nvSpPr>
          <p:spPr>
            <a:xfrm>
              <a:off x="7242700" y="4681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0" y="331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5" name="Google Shape;1665;p17"/>
            <p:cNvSpPr/>
            <p:nvPr/>
          </p:nvSpPr>
          <p:spPr>
            <a:xfrm>
              <a:off x="7166425" y="4681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60" y="1125"/>
                  </a:lnTo>
                  <a:lnTo>
                    <a:pt x="1374" y="322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17"/>
            <p:cNvSpPr/>
            <p:nvPr/>
          </p:nvSpPr>
          <p:spPr>
            <a:xfrm>
              <a:off x="582700" y="102075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17"/>
            <p:cNvSpPr/>
            <p:nvPr/>
          </p:nvSpPr>
          <p:spPr>
            <a:xfrm>
              <a:off x="716950" y="11273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17"/>
            <p:cNvSpPr/>
            <p:nvPr/>
          </p:nvSpPr>
          <p:spPr>
            <a:xfrm>
              <a:off x="753975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17"/>
            <p:cNvSpPr/>
            <p:nvPr/>
          </p:nvSpPr>
          <p:spPr>
            <a:xfrm>
              <a:off x="677700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17"/>
            <p:cNvSpPr/>
            <p:nvPr/>
          </p:nvSpPr>
          <p:spPr>
            <a:xfrm>
              <a:off x="1265825" y="10207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17"/>
            <p:cNvSpPr/>
            <p:nvPr/>
          </p:nvSpPr>
          <p:spPr>
            <a:xfrm>
              <a:off x="139985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17"/>
            <p:cNvSpPr/>
            <p:nvPr/>
          </p:nvSpPr>
          <p:spPr>
            <a:xfrm>
              <a:off x="1436875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21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17"/>
            <p:cNvSpPr/>
            <p:nvPr/>
          </p:nvSpPr>
          <p:spPr>
            <a:xfrm>
              <a:off x="1360600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17"/>
            <p:cNvSpPr/>
            <p:nvPr/>
          </p:nvSpPr>
          <p:spPr>
            <a:xfrm>
              <a:off x="1948725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17"/>
            <p:cNvSpPr/>
            <p:nvPr/>
          </p:nvSpPr>
          <p:spPr>
            <a:xfrm>
              <a:off x="2082975" y="11273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17"/>
            <p:cNvSpPr/>
            <p:nvPr/>
          </p:nvSpPr>
          <p:spPr>
            <a:xfrm>
              <a:off x="212000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17"/>
            <p:cNvSpPr/>
            <p:nvPr/>
          </p:nvSpPr>
          <p:spPr>
            <a:xfrm>
              <a:off x="2043725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17"/>
            <p:cNvSpPr/>
            <p:nvPr/>
          </p:nvSpPr>
          <p:spPr>
            <a:xfrm>
              <a:off x="2631850" y="10207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17"/>
            <p:cNvSpPr/>
            <p:nvPr/>
          </p:nvSpPr>
          <p:spPr>
            <a:xfrm>
              <a:off x="276590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17"/>
            <p:cNvSpPr/>
            <p:nvPr/>
          </p:nvSpPr>
          <p:spPr>
            <a:xfrm>
              <a:off x="2803125" y="1140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21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17"/>
            <p:cNvSpPr/>
            <p:nvPr/>
          </p:nvSpPr>
          <p:spPr>
            <a:xfrm>
              <a:off x="2726850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15"/>
                  </a:lnTo>
                  <a:lnTo>
                    <a:pt x="1000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17"/>
            <p:cNvSpPr/>
            <p:nvPr/>
          </p:nvSpPr>
          <p:spPr>
            <a:xfrm>
              <a:off x="3314750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3" name="Google Shape;1683;p17"/>
            <p:cNvSpPr/>
            <p:nvPr/>
          </p:nvSpPr>
          <p:spPr>
            <a:xfrm>
              <a:off x="3449025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4" name="Google Shape;1684;p17"/>
            <p:cNvSpPr/>
            <p:nvPr/>
          </p:nvSpPr>
          <p:spPr>
            <a:xfrm>
              <a:off x="3409775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17"/>
            <p:cNvSpPr/>
            <p:nvPr/>
          </p:nvSpPr>
          <p:spPr>
            <a:xfrm>
              <a:off x="348605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21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17"/>
            <p:cNvSpPr/>
            <p:nvPr/>
          </p:nvSpPr>
          <p:spPr>
            <a:xfrm>
              <a:off x="3997875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7" name="Google Shape;1687;p17"/>
            <p:cNvSpPr/>
            <p:nvPr/>
          </p:nvSpPr>
          <p:spPr>
            <a:xfrm>
              <a:off x="4132150" y="11273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17"/>
            <p:cNvSpPr/>
            <p:nvPr/>
          </p:nvSpPr>
          <p:spPr>
            <a:xfrm>
              <a:off x="4092900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17"/>
            <p:cNvSpPr/>
            <p:nvPr/>
          </p:nvSpPr>
          <p:spPr>
            <a:xfrm>
              <a:off x="4169175" y="11405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0" name="Google Shape;1690;p17"/>
            <p:cNvSpPr/>
            <p:nvPr/>
          </p:nvSpPr>
          <p:spPr>
            <a:xfrm>
              <a:off x="4681025" y="10207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17"/>
            <p:cNvSpPr/>
            <p:nvPr/>
          </p:nvSpPr>
          <p:spPr>
            <a:xfrm>
              <a:off x="481505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17"/>
            <p:cNvSpPr/>
            <p:nvPr/>
          </p:nvSpPr>
          <p:spPr>
            <a:xfrm>
              <a:off x="4775800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17"/>
            <p:cNvSpPr/>
            <p:nvPr/>
          </p:nvSpPr>
          <p:spPr>
            <a:xfrm>
              <a:off x="4852075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21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4" name="Google Shape;1694;p17"/>
            <p:cNvSpPr/>
            <p:nvPr/>
          </p:nvSpPr>
          <p:spPr>
            <a:xfrm>
              <a:off x="5363925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5" name="Google Shape;1695;p17"/>
            <p:cNvSpPr/>
            <p:nvPr/>
          </p:nvSpPr>
          <p:spPr>
            <a:xfrm>
              <a:off x="5498175" y="11273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17"/>
            <p:cNvSpPr/>
            <p:nvPr/>
          </p:nvSpPr>
          <p:spPr>
            <a:xfrm>
              <a:off x="5458925" y="11407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17"/>
            <p:cNvSpPr/>
            <p:nvPr/>
          </p:nvSpPr>
          <p:spPr>
            <a:xfrm>
              <a:off x="553520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21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8" name="Google Shape;1698;p17"/>
            <p:cNvSpPr/>
            <p:nvPr/>
          </p:nvSpPr>
          <p:spPr>
            <a:xfrm>
              <a:off x="6047050" y="10207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9" name="Google Shape;1699;p17"/>
            <p:cNvSpPr/>
            <p:nvPr/>
          </p:nvSpPr>
          <p:spPr>
            <a:xfrm>
              <a:off x="6181100" y="11273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17"/>
            <p:cNvSpPr/>
            <p:nvPr/>
          </p:nvSpPr>
          <p:spPr>
            <a:xfrm>
              <a:off x="6218100" y="11405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21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17"/>
            <p:cNvSpPr/>
            <p:nvPr/>
          </p:nvSpPr>
          <p:spPr>
            <a:xfrm>
              <a:off x="6141825" y="11407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17"/>
            <p:cNvSpPr/>
            <p:nvPr/>
          </p:nvSpPr>
          <p:spPr>
            <a:xfrm>
              <a:off x="6729950" y="10207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3" name="Google Shape;1703;p17"/>
            <p:cNvSpPr/>
            <p:nvPr/>
          </p:nvSpPr>
          <p:spPr>
            <a:xfrm>
              <a:off x="6864225" y="11273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17"/>
            <p:cNvSpPr/>
            <p:nvPr/>
          </p:nvSpPr>
          <p:spPr>
            <a:xfrm>
              <a:off x="6901250" y="11405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17"/>
            <p:cNvSpPr/>
            <p:nvPr/>
          </p:nvSpPr>
          <p:spPr>
            <a:xfrm>
              <a:off x="6824975" y="11407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17"/>
            <p:cNvSpPr/>
            <p:nvPr/>
          </p:nvSpPr>
          <p:spPr>
            <a:xfrm>
              <a:off x="582700" y="135820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17"/>
            <p:cNvSpPr/>
            <p:nvPr/>
          </p:nvSpPr>
          <p:spPr>
            <a:xfrm>
              <a:off x="716950" y="1464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17"/>
            <p:cNvSpPr/>
            <p:nvPr/>
          </p:nvSpPr>
          <p:spPr>
            <a:xfrm>
              <a:off x="753975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16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17"/>
            <p:cNvSpPr/>
            <p:nvPr/>
          </p:nvSpPr>
          <p:spPr>
            <a:xfrm>
              <a:off x="677700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25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0" name="Google Shape;1710;p17"/>
            <p:cNvSpPr/>
            <p:nvPr/>
          </p:nvSpPr>
          <p:spPr>
            <a:xfrm>
              <a:off x="1265825" y="13582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1" name="Google Shape;1711;p17"/>
            <p:cNvSpPr/>
            <p:nvPr/>
          </p:nvSpPr>
          <p:spPr>
            <a:xfrm>
              <a:off x="139985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2" name="Google Shape;1712;p17"/>
            <p:cNvSpPr/>
            <p:nvPr/>
          </p:nvSpPr>
          <p:spPr>
            <a:xfrm>
              <a:off x="1436875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16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3" name="Google Shape;1713;p17"/>
            <p:cNvSpPr/>
            <p:nvPr/>
          </p:nvSpPr>
          <p:spPr>
            <a:xfrm>
              <a:off x="1360600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25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4" name="Google Shape;1714;p17"/>
            <p:cNvSpPr/>
            <p:nvPr/>
          </p:nvSpPr>
          <p:spPr>
            <a:xfrm>
              <a:off x="1948725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5" name="Google Shape;1715;p17"/>
            <p:cNvSpPr/>
            <p:nvPr/>
          </p:nvSpPr>
          <p:spPr>
            <a:xfrm>
              <a:off x="2082975" y="14648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6" name="Google Shape;1716;p17"/>
            <p:cNvSpPr/>
            <p:nvPr/>
          </p:nvSpPr>
          <p:spPr>
            <a:xfrm>
              <a:off x="212000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16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16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17"/>
            <p:cNvSpPr/>
            <p:nvPr/>
          </p:nvSpPr>
          <p:spPr>
            <a:xfrm>
              <a:off x="2043725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25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8" name="Google Shape;1718;p17"/>
            <p:cNvSpPr/>
            <p:nvPr/>
          </p:nvSpPr>
          <p:spPr>
            <a:xfrm>
              <a:off x="2631850" y="13582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9" name="Google Shape;1719;p17"/>
            <p:cNvSpPr/>
            <p:nvPr/>
          </p:nvSpPr>
          <p:spPr>
            <a:xfrm>
              <a:off x="276590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17"/>
            <p:cNvSpPr/>
            <p:nvPr/>
          </p:nvSpPr>
          <p:spPr>
            <a:xfrm>
              <a:off x="2803125" y="14779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16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16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1" name="Google Shape;1721;p17"/>
            <p:cNvSpPr/>
            <p:nvPr/>
          </p:nvSpPr>
          <p:spPr>
            <a:xfrm>
              <a:off x="2726850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17"/>
            <p:cNvSpPr/>
            <p:nvPr/>
          </p:nvSpPr>
          <p:spPr>
            <a:xfrm>
              <a:off x="3314750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17"/>
            <p:cNvSpPr/>
            <p:nvPr/>
          </p:nvSpPr>
          <p:spPr>
            <a:xfrm>
              <a:off x="3449025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17"/>
            <p:cNvSpPr/>
            <p:nvPr/>
          </p:nvSpPr>
          <p:spPr>
            <a:xfrm>
              <a:off x="3409775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25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5" name="Google Shape;1725;p17"/>
            <p:cNvSpPr/>
            <p:nvPr/>
          </p:nvSpPr>
          <p:spPr>
            <a:xfrm>
              <a:off x="348605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16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6" name="Google Shape;1726;p17"/>
            <p:cNvSpPr/>
            <p:nvPr/>
          </p:nvSpPr>
          <p:spPr>
            <a:xfrm>
              <a:off x="3997875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74"/>
                    <a:pt x="6005" y="9474"/>
                  </a:cubicBezTo>
                  <a:cubicBezTo>
                    <a:pt x="4087" y="9474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17"/>
            <p:cNvSpPr/>
            <p:nvPr/>
          </p:nvSpPr>
          <p:spPr>
            <a:xfrm>
              <a:off x="4132150" y="1464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17"/>
            <p:cNvSpPr/>
            <p:nvPr/>
          </p:nvSpPr>
          <p:spPr>
            <a:xfrm>
              <a:off x="4092900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25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9" name="Google Shape;1729;p17"/>
            <p:cNvSpPr/>
            <p:nvPr/>
          </p:nvSpPr>
          <p:spPr>
            <a:xfrm>
              <a:off x="4169175" y="14779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16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17"/>
            <p:cNvSpPr/>
            <p:nvPr/>
          </p:nvSpPr>
          <p:spPr>
            <a:xfrm>
              <a:off x="4681025" y="13582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1" name="Google Shape;1731;p17"/>
            <p:cNvSpPr/>
            <p:nvPr/>
          </p:nvSpPr>
          <p:spPr>
            <a:xfrm>
              <a:off x="481505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17"/>
            <p:cNvSpPr/>
            <p:nvPr/>
          </p:nvSpPr>
          <p:spPr>
            <a:xfrm>
              <a:off x="4852075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16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17"/>
            <p:cNvSpPr/>
            <p:nvPr/>
          </p:nvSpPr>
          <p:spPr>
            <a:xfrm>
              <a:off x="4775800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25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17"/>
            <p:cNvSpPr/>
            <p:nvPr/>
          </p:nvSpPr>
          <p:spPr>
            <a:xfrm>
              <a:off x="5363925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17"/>
            <p:cNvSpPr/>
            <p:nvPr/>
          </p:nvSpPr>
          <p:spPr>
            <a:xfrm>
              <a:off x="5498175" y="14648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17"/>
            <p:cNvSpPr/>
            <p:nvPr/>
          </p:nvSpPr>
          <p:spPr>
            <a:xfrm>
              <a:off x="5458925" y="14779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25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17"/>
            <p:cNvSpPr/>
            <p:nvPr/>
          </p:nvSpPr>
          <p:spPr>
            <a:xfrm>
              <a:off x="553520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16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16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17"/>
            <p:cNvSpPr/>
            <p:nvPr/>
          </p:nvSpPr>
          <p:spPr>
            <a:xfrm>
              <a:off x="6047050" y="13582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17"/>
            <p:cNvSpPr/>
            <p:nvPr/>
          </p:nvSpPr>
          <p:spPr>
            <a:xfrm>
              <a:off x="6181100" y="14648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17"/>
            <p:cNvSpPr/>
            <p:nvPr/>
          </p:nvSpPr>
          <p:spPr>
            <a:xfrm>
              <a:off x="6141825" y="14779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25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17"/>
            <p:cNvSpPr/>
            <p:nvPr/>
          </p:nvSpPr>
          <p:spPr>
            <a:xfrm>
              <a:off x="6218100" y="14779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16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16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17"/>
            <p:cNvSpPr/>
            <p:nvPr/>
          </p:nvSpPr>
          <p:spPr>
            <a:xfrm>
              <a:off x="6729950" y="13582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17"/>
            <p:cNvSpPr/>
            <p:nvPr/>
          </p:nvSpPr>
          <p:spPr>
            <a:xfrm>
              <a:off x="6864225" y="14648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6901250" y="147795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16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6824975" y="14779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25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582700" y="169540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716950" y="18020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753975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677700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1265825" y="16954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139985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1436875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1360600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1948725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2082975" y="18020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2043725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212000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2631850" y="16954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276590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2803125" y="1815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2726850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15"/>
                  </a:lnTo>
                  <a:lnTo>
                    <a:pt x="1000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3314750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3449025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17"/>
            <p:cNvSpPr/>
            <p:nvPr/>
          </p:nvSpPr>
          <p:spPr>
            <a:xfrm>
              <a:off x="3409775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17"/>
            <p:cNvSpPr/>
            <p:nvPr/>
          </p:nvSpPr>
          <p:spPr>
            <a:xfrm>
              <a:off x="348605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3997875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4132150" y="18020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4169175" y="18151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4092900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4681025" y="16954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481505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77"/>
                  </a:lnTo>
                  <a:lnTo>
                    <a:pt x="474" y="3302"/>
                  </a:lnTo>
                  <a:lnTo>
                    <a:pt x="1330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4852075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4775800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4" y="1918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5363925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5498175" y="18020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77"/>
                  </a:lnTo>
                  <a:lnTo>
                    <a:pt x="465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5458925" y="18154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66" y="1918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553520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6047050" y="16954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6181100" y="18020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9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6141825" y="18154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15"/>
                  </a:lnTo>
                  <a:lnTo>
                    <a:pt x="1009" y="2248"/>
                  </a:lnTo>
                  <a:lnTo>
                    <a:pt x="1375" y="1918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6218100" y="18151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6729950" y="16954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34"/>
                    <a:pt x="6005" y="2534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6864225" y="18020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77"/>
                  </a:lnTo>
                  <a:lnTo>
                    <a:pt x="473" y="3302"/>
                  </a:lnTo>
                  <a:lnTo>
                    <a:pt x="1321" y="135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6901250" y="18151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6824975" y="18154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74" y="1918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582700" y="203285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716950" y="2139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677700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753975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265825" y="20328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9985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60600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436875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948725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2082975" y="21394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17"/>
            <p:cNvSpPr/>
            <p:nvPr/>
          </p:nvSpPr>
          <p:spPr>
            <a:xfrm>
              <a:off x="212000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17"/>
            <p:cNvSpPr/>
            <p:nvPr/>
          </p:nvSpPr>
          <p:spPr>
            <a:xfrm>
              <a:off x="2043725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17"/>
            <p:cNvSpPr/>
            <p:nvPr/>
          </p:nvSpPr>
          <p:spPr>
            <a:xfrm>
              <a:off x="2631850" y="20328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17"/>
            <p:cNvSpPr/>
            <p:nvPr/>
          </p:nvSpPr>
          <p:spPr>
            <a:xfrm>
              <a:off x="276590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2803125" y="21526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2726850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3314750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3449025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3409775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348605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3997875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74"/>
                    <a:pt x="6005" y="9474"/>
                  </a:cubicBezTo>
                  <a:cubicBezTo>
                    <a:pt x="4087" y="9474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4132150" y="2139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4092900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4169175" y="21526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4681025" y="20328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77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481505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4852075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4775800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5363925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5498175" y="21394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553520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5458925" y="21526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6047050" y="20328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6181100" y="21394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6218100" y="21526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6141825" y="21526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6729950" y="20328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77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6864225" y="21394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6824975" y="21526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6901250" y="215260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582700" y="237005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716950" y="247687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677700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753975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1265825" y="23700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139985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1360600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1436875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1948725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4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2082975" y="2476875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17"/>
            <p:cNvSpPr/>
            <p:nvPr/>
          </p:nvSpPr>
          <p:spPr>
            <a:xfrm>
              <a:off x="2043725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17"/>
            <p:cNvSpPr/>
            <p:nvPr/>
          </p:nvSpPr>
          <p:spPr>
            <a:xfrm>
              <a:off x="212000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17"/>
            <p:cNvSpPr/>
            <p:nvPr/>
          </p:nvSpPr>
          <p:spPr>
            <a:xfrm>
              <a:off x="2631850" y="23700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17"/>
            <p:cNvSpPr/>
            <p:nvPr/>
          </p:nvSpPr>
          <p:spPr>
            <a:xfrm>
              <a:off x="276590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17"/>
            <p:cNvSpPr/>
            <p:nvPr/>
          </p:nvSpPr>
          <p:spPr>
            <a:xfrm>
              <a:off x="2803125" y="2489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1" name="Google Shape;1841;p17"/>
            <p:cNvSpPr/>
            <p:nvPr/>
          </p:nvSpPr>
          <p:spPr>
            <a:xfrm>
              <a:off x="2726850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2" name="Google Shape;1842;p17"/>
            <p:cNvSpPr/>
            <p:nvPr/>
          </p:nvSpPr>
          <p:spPr>
            <a:xfrm>
              <a:off x="3314750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3" name="Google Shape;1843;p17"/>
            <p:cNvSpPr/>
            <p:nvPr/>
          </p:nvSpPr>
          <p:spPr>
            <a:xfrm>
              <a:off x="3449025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4" name="Google Shape;1844;p17"/>
            <p:cNvSpPr/>
            <p:nvPr/>
          </p:nvSpPr>
          <p:spPr>
            <a:xfrm>
              <a:off x="3409775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5" name="Google Shape;1845;p17"/>
            <p:cNvSpPr/>
            <p:nvPr/>
          </p:nvSpPr>
          <p:spPr>
            <a:xfrm>
              <a:off x="348605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6" name="Google Shape;1846;p17"/>
            <p:cNvSpPr/>
            <p:nvPr/>
          </p:nvSpPr>
          <p:spPr>
            <a:xfrm>
              <a:off x="3997875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17"/>
            <p:cNvSpPr/>
            <p:nvPr/>
          </p:nvSpPr>
          <p:spPr>
            <a:xfrm>
              <a:off x="4132150" y="247687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48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17"/>
            <p:cNvSpPr/>
            <p:nvPr/>
          </p:nvSpPr>
          <p:spPr>
            <a:xfrm>
              <a:off x="4092900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17"/>
            <p:cNvSpPr/>
            <p:nvPr/>
          </p:nvSpPr>
          <p:spPr>
            <a:xfrm>
              <a:off x="4169175" y="24898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17"/>
            <p:cNvSpPr/>
            <p:nvPr/>
          </p:nvSpPr>
          <p:spPr>
            <a:xfrm>
              <a:off x="4681025" y="23700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4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17"/>
            <p:cNvSpPr/>
            <p:nvPr/>
          </p:nvSpPr>
          <p:spPr>
            <a:xfrm>
              <a:off x="481505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17"/>
            <p:cNvSpPr/>
            <p:nvPr/>
          </p:nvSpPr>
          <p:spPr>
            <a:xfrm>
              <a:off x="4852075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17"/>
            <p:cNvSpPr/>
            <p:nvPr/>
          </p:nvSpPr>
          <p:spPr>
            <a:xfrm>
              <a:off x="4775800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17"/>
            <p:cNvSpPr/>
            <p:nvPr/>
          </p:nvSpPr>
          <p:spPr>
            <a:xfrm>
              <a:off x="5363925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17"/>
            <p:cNvSpPr/>
            <p:nvPr/>
          </p:nvSpPr>
          <p:spPr>
            <a:xfrm>
              <a:off x="5498175" y="2476875"/>
              <a:ext cx="33050" cy="82325"/>
            </a:xfrm>
            <a:custGeom>
              <a:rect b="b" l="l" r="r" t="t"/>
              <a:pathLst>
                <a:path extrusionOk="0" h="3293" w="1322">
                  <a:moveTo>
                    <a:pt x="857" y="1"/>
                  </a:moveTo>
                  <a:lnTo>
                    <a:pt x="1" y="3168"/>
                  </a:lnTo>
                  <a:lnTo>
                    <a:pt x="465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17"/>
            <p:cNvSpPr/>
            <p:nvPr/>
          </p:nvSpPr>
          <p:spPr>
            <a:xfrm>
              <a:off x="5458925" y="24900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17"/>
            <p:cNvSpPr/>
            <p:nvPr/>
          </p:nvSpPr>
          <p:spPr>
            <a:xfrm>
              <a:off x="553520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17"/>
            <p:cNvSpPr/>
            <p:nvPr/>
          </p:nvSpPr>
          <p:spPr>
            <a:xfrm>
              <a:off x="6047050" y="23700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17"/>
            <p:cNvSpPr/>
            <p:nvPr/>
          </p:nvSpPr>
          <p:spPr>
            <a:xfrm>
              <a:off x="6181100" y="247687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0" name="Google Shape;1860;p17"/>
            <p:cNvSpPr/>
            <p:nvPr/>
          </p:nvSpPr>
          <p:spPr>
            <a:xfrm>
              <a:off x="6218100" y="24898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1" name="Google Shape;1861;p17"/>
            <p:cNvSpPr/>
            <p:nvPr/>
          </p:nvSpPr>
          <p:spPr>
            <a:xfrm>
              <a:off x="6141825" y="24900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2" name="Google Shape;1862;p17"/>
            <p:cNvSpPr/>
            <p:nvPr/>
          </p:nvSpPr>
          <p:spPr>
            <a:xfrm>
              <a:off x="6729950" y="23700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4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17"/>
            <p:cNvSpPr/>
            <p:nvPr/>
          </p:nvSpPr>
          <p:spPr>
            <a:xfrm>
              <a:off x="6864225" y="247687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17"/>
            <p:cNvSpPr/>
            <p:nvPr/>
          </p:nvSpPr>
          <p:spPr>
            <a:xfrm>
              <a:off x="6901250" y="24898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5" name="Google Shape;1865;p17"/>
            <p:cNvSpPr/>
            <p:nvPr/>
          </p:nvSpPr>
          <p:spPr>
            <a:xfrm>
              <a:off x="6824975" y="24900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6" name="Google Shape;1866;p17"/>
            <p:cNvSpPr/>
            <p:nvPr/>
          </p:nvSpPr>
          <p:spPr>
            <a:xfrm>
              <a:off x="582700" y="270750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7" name="Google Shape;1867;p17"/>
            <p:cNvSpPr/>
            <p:nvPr/>
          </p:nvSpPr>
          <p:spPr>
            <a:xfrm>
              <a:off x="716950" y="2814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8" name="Google Shape;1868;p17"/>
            <p:cNvSpPr/>
            <p:nvPr/>
          </p:nvSpPr>
          <p:spPr>
            <a:xfrm>
              <a:off x="753975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9" name="Google Shape;1869;p17"/>
            <p:cNvSpPr/>
            <p:nvPr/>
          </p:nvSpPr>
          <p:spPr>
            <a:xfrm>
              <a:off x="677700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0" name="Google Shape;1870;p17"/>
            <p:cNvSpPr/>
            <p:nvPr/>
          </p:nvSpPr>
          <p:spPr>
            <a:xfrm>
              <a:off x="1265825" y="27075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1" name="Google Shape;1871;p17"/>
            <p:cNvSpPr/>
            <p:nvPr/>
          </p:nvSpPr>
          <p:spPr>
            <a:xfrm>
              <a:off x="139985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17"/>
            <p:cNvSpPr/>
            <p:nvPr/>
          </p:nvSpPr>
          <p:spPr>
            <a:xfrm>
              <a:off x="1436875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3" name="Google Shape;1873;p17"/>
            <p:cNvSpPr/>
            <p:nvPr/>
          </p:nvSpPr>
          <p:spPr>
            <a:xfrm>
              <a:off x="1360600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4" name="Google Shape;1874;p17"/>
            <p:cNvSpPr/>
            <p:nvPr/>
          </p:nvSpPr>
          <p:spPr>
            <a:xfrm>
              <a:off x="1948725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17"/>
            <p:cNvSpPr/>
            <p:nvPr/>
          </p:nvSpPr>
          <p:spPr>
            <a:xfrm>
              <a:off x="2082975" y="28141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17"/>
            <p:cNvSpPr/>
            <p:nvPr/>
          </p:nvSpPr>
          <p:spPr>
            <a:xfrm>
              <a:off x="212000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17"/>
            <p:cNvSpPr/>
            <p:nvPr/>
          </p:nvSpPr>
          <p:spPr>
            <a:xfrm>
              <a:off x="2043725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17"/>
            <p:cNvSpPr/>
            <p:nvPr/>
          </p:nvSpPr>
          <p:spPr>
            <a:xfrm>
              <a:off x="2631850" y="27075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17"/>
            <p:cNvSpPr/>
            <p:nvPr/>
          </p:nvSpPr>
          <p:spPr>
            <a:xfrm>
              <a:off x="276590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17"/>
            <p:cNvSpPr/>
            <p:nvPr/>
          </p:nvSpPr>
          <p:spPr>
            <a:xfrm>
              <a:off x="2726850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1"/>
                  </a:moveTo>
                  <a:lnTo>
                    <a:pt x="1" y="1125"/>
                  </a:lnTo>
                  <a:lnTo>
                    <a:pt x="1000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17"/>
            <p:cNvSpPr/>
            <p:nvPr/>
          </p:nvSpPr>
          <p:spPr>
            <a:xfrm>
              <a:off x="2803125" y="28272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17"/>
            <p:cNvSpPr/>
            <p:nvPr/>
          </p:nvSpPr>
          <p:spPr>
            <a:xfrm>
              <a:off x="3314750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17"/>
            <p:cNvSpPr/>
            <p:nvPr/>
          </p:nvSpPr>
          <p:spPr>
            <a:xfrm>
              <a:off x="3449025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17"/>
            <p:cNvSpPr/>
            <p:nvPr/>
          </p:nvSpPr>
          <p:spPr>
            <a:xfrm>
              <a:off x="3409775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17"/>
            <p:cNvSpPr/>
            <p:nvPr/>
          </p:nvSpPr>
          <p:spPr>
            <a:xfrm>
              <a:off x="348605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17"/>
            <p:cNvSpPr/>
            <p:nvPr/>
          </p:nvSpPr>
          <p:spPr>
            <a:xfrm>
              <a:off x="3997875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74"/>
                    <a:pt x="6005" y="9474"/>
                  </a:cubicBezTo>
                  <a:cubicBezTo>
                    <a:pt x="4087" y="9474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17"/>
            <p:cNvSpPr/>
            <p:nvPr/>
          </p:nvSpPr>
          <p:spPr>
            <a:xfrm>
              <a:off x="4132150" y="2814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17"/>
            <p:cNvSpPr/>
            <p:nvPr/>
          </p:nvSpPr>
          <p:spPr>
            <a:xfrm>
              <a:off x="4169175" y="282725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17"/>
            <p:cNvSpPr/>
            <p:nvPr/>
          </p:nvSpPr>
          <p:spPr>
            <a:xfrm>
              <a:off x="4092900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17"/>
            <p:cNvSpPr/>
            <p:nvPr/>
          </p:nvSpPr>
          <p:spPr>
            <a:xfrm>
              <a:off x="4681025" y="27075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17"/>
            <p:cNvSpPr/>
            <p:nvPr/>
          </p:nvSpPr>
          <p:spPr>
            <a:xfrm>
              <a:off x="481505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17"/>
            <p:cNvSpPr/>
            <p:nvPr/>
          </p:nvSpPr>
          <p:spPr>
            <a:xfrm>
              <a:off x="4775800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17"/>
            <p:cNvSpPr/>
            <p:nvPr/>
          </p:nvSpPr>
          <p:spPr>
            <a:xfrm>
              <a:off x="4852075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17"/>
            <p:cNvSpPr/>
            <p:nvPr/>
          </p:nvSpPr>
          <p:spPr>
            <a:xfrm>
              <a:off x="5363925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17"/>
            <p:cNvSpPr/>
            <p:nvPr/>
          </p:nvSpPr>
          <p:spPr>
            <a:xfrm>
              <a:off x="5498175" y="28141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17"/>
            <p:cNvSpPr/>
            <p:nvPr/>
          </p:nvSpPr>
          <p:spPr>
            <a:xfrm>
              <a:off x="553520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17"/>
            <p:cNvSpPr/>
            <p:nvPr/>
          </p:nvSpPr>
          <p:spPr>
            <a:xfrm>
              <a:off x="5458925" y="28272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17"/>
            <p:cNvSpPr/>
            <p:nvPr/>
          </p:nvSpPr>
          <p:spPr>
            <a:xfrm>
              <a:off x="6047050" y="27075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17"/>
            <p:cNvSpPr/>
            <p:nvPr/>
          </p:nvSpPr>
          <p:spPr>
            <a:xfrm>
              <a:off x="6181100" y="28141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17"/>
            <p:cNvSpPr/>
            <p:nvPr/>
          </p:nvSpPr>
          <p:spPr>
            <a:xfrm>
              <a:off x="6218100" y="282725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17"/>
            <p:cNvSpPr/>
            <p:nvPr/>
          </p:nvSpPr>
          <p:spPr>
            <a:xfrm>
              <a:off x="6141825" y="28272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1"/>
                  </a:moveTo>
                  <a:lnTo>
                    <a:pt x="1" y="1125"/>
                  </a:lnTo>
                  <a:lnTo>
                    <a:pt x="1009" y="2249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17"/>
            <p:cNvSpPr/>
            <p:nvPr/>
          </p:nvSpPr>
          <p:spPr>
            <a:xfrm>
              <a:off x="6729950" y="27075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74"/>
                    <a:pt x="6005" y="9474"/>
                  </a:cubicBezTo>
                  <a:cubicBezTo>
                    <a:pt x="4087" y="9474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17"/>
            <p:cNvSpPr/>
            <p:nvPr/>
          </p:nvSpPr>
          <p:spPr>
            <a:xfrm>
              <a:off x="6864225" y="28141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17"/>
            <p:cNvSpPr/>
            <p:nvPr/>
          </p:nvSpPr>
          <p:spPr>
            <a:xfrm>
              <a:off x="6824975" y="28272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17"/>
            <p:cNvSpPr/>
            <p:nvPr/>
          </p:nvSpPr>
          <p:spPr>
            <a:xfrm>
              <a:off x="6901250" y="282725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17"/>
            <p:cNvSpPr/>
            <p:nvPr/>
          </p:nvSpPr>
          <p:spPr>
            <a:xfrm>
              <a:off x="582700" y="304470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17"/>
            <p:cNvSpPr/>
            <p:nvPr/>
          </p:nvSpPr>
          <p:spPr>
            <a:xfrm>
              <a:off x="716950" y="315152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17"/>
            <p:cNvSpPr/>
            <p:nvPr/>
          </p:nvSpPr>
          <p:spPr>
            <a:xfrm>
              <a:off x="677700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17"/>
            <p:cNvSpPr/>
            <p:nvPr/>
          </p:nvSpPr>
          <p:spPr>
            <a:xfrm>
              <a:off x="753975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17"/>
            <p:cNvSpPr/>
            <p:nvPr/>
          </p:nvSpPr>
          <p:spPr>
            <a:xfrm>
              <a:off x="1265825" y="30447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17"/>
            <p:cNvSpPr/>
            <p:nvPr/>
          </p:nvSpPr>
          <p:spPr>
            <a:xfrm>
              <a:off x="139985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17"/>
            <p:cNvSpPr/>
            <p:nvPr/>
          </p:nvSpPr>
          <p:spPr>
            <a:xfrm>
              <a:off x="1360600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17"/>
            <p:cNvSpPr/>
            <p:nvPr/>
          </p:nvSpPr>
          <p:spPr>
            <a:xfrm>
              <a:off x="1436875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17"/>
            <p:cNvSpPr/>
            <p:nvPr/>
          </p:nvSpPr>
          <p:spPr>
            <a:xfrm>
              <a:off x="1948725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5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17"/>
            <p:cNvSpPr/>
            <p:nvPr/>
          </p:nvSpPr>
          <p:spPr>
            <a:xfrm>
              <a:off x="2082975" y="3151525"/>
              <a:ext cx="33275" cy="82325"/>
            </a:xfrm>
            <a:custGeom>
              <a:rect b="b" l="l" r="r" t="t"/>
              <a:pathLst>
                <a:path extrusionOk="0" h="3293" w="1331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17"/>
            <p:cNvSpPr/>
            <p:nvPr/>
          </p:nvSpPr>
          <p:spPr>
            <a:xfrm>
              <a:off x="212000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17"/>
            <p:cNvSpPr/>
            <p:nvPr/>
          </p:nvSpPr>
          <p:spPr>
            <a:xfrm>
              <a:off x="2043725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17"/>
            <p:cNvSpPr/>
            <p:nvPr/>
          </p:nvSpPr>
          <p:spPr>
            <a:xfrm>
              <a:off x="2631850" y="30447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17"/>
            <p:cNvSpPr/>
            <p:nvPr/>
          </p:nvSpPr>
          <p:spPr>
            <a:xfrm>
              <a:off x="276590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17"/>
            <p:cNvSpPr/>
            <p:nvPr/>
          </p:nvSpPr>
          <p:spPr>
            <a:xfrm>
              <a:off x="2726850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17"/>
            <p:cNvSpPr/>
            <p:nvPr/>
          </p:nvSpPr>
          <p:spPr>
            <a:xfrm>
              <a:off x="2803125" y="3164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18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17"/>
            <p:cNvSpPr/>
            <p:nvPr/>
          </p:nvSpPr>
          <p:spPr>
            <a:xfrm>
              <a:off x="3314750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17"/>
            <p:cNvSpPr/>
            <p:nvPr/>
          </p:nvSpPr>
          <p:spPr>
            <a:xfrm>
              <a:off x="3449025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17"/>
            <p:cNvSpPr/>
            <p:nvPr/>
          </p:nvSpPr>
          <p:spPr>
            <a:xfrm>
              <a:off x="3409775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17"/>
            <p:cNvSpPr/>
            <p:nvPr/>
          </p:nvSpPr>
          <p:spPr>
            <a:xfrm>
              <a:off x="348605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17"/>
            <p:cNvSpPr/>
            <p:nvPr/>
          </p:nvSpPr>
          <p:spPr>
            <a:xfrm>
              <a:off x="3997875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17"/>
            <p:cNvSpPr/>
            <p:nvPr/>
          </p:nvSpPr>
          <p:spPr>
            <a:xfrm>
              <a:off x="4132150" y="315152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48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17"/>
            <p:cNvSpPr/>
            <p:nvPr/>
          </p:nvSpPr>
          <p:spPr>
            <a:xfrm>
              <a:off x="4092900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17"/>
            <p:cNvSpPr/>
            <p:nvPr/>
          </p:nvSpPr>
          <p:spPr>
            <a:xfrm>
              <a:off x="4169175" y="31644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17"/>
            <p:cNvSpPr/>
            <p:nvPr/>
          </p:nvSpPr>
          <p:spPr>
            <a:xfrm>
              <a:off x="4681025" y="30447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1" name="Google Shape;1931;p17"/>
            <p:cNvSpPr/>
            <p:nvPr/>
          </p:nvSpPr>
          <p:spPr>
            <a:xfrm>
              <a:off x="481505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1" y="3168"/>
                  </a:lnTo>
                  <a:lnTo>
                    <a:pt x="474" y="3293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17"/>
            <p:cNvSpPr/>
            <p:nvPr/>
          </p:nvSpPr>
          <p:spPr>
            <a:xfrm>
              <a:off x="4775800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17"/>
            <p:cNvSpPr/>
            <p:nvPr/>
          </p:nvSpPr>
          <p:spPr>
            <a:xfrm>
              <a:off x="4852075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17"/>
            <p:cNvSpPr/>
            <p:nvPr/>
          </p:nvSpPr>
          <p:spPr>
            <a:xfrm>
              <a:off x="5363925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17"/>
            <p:cNvSpPr/>
            <p:nvPr/>
          </p:nvSpPr>
          <p:spPr>
            <a:xfrm>
              <a:off x="5498175" y="3151525"/>
              <a:ext cx="33050" cy="82325"/>
            </a:xfrm>
            <a:custGeom>
              <a:rect b="b" l="l" r="r" t="t"/>
              <a:pathLst>
                <a:path extrusionOk="0" h="3293" w="1322">
                  <a:moveTo>
                    <a:pt x="857" y="1"/>
                  </a:moveTo>
                  <a:lnTo>
                    <a:pt x="1" y="3168"/>
                  </a:lnTo>
                  <a:lnTo>
                    <a:pt x="465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6" name="Google Shape;1936;p17"/>
            <p:cNvSpPr/>
            <p:nvPr/>
          </p:nvSpPr>
          <p:spPr>
            <a:xfrm>
              <a:off x="553520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17"/>
            <p:cNvSpPr/>
            <p:nvPr/>
          </p:nvSpPr>
          <p:spPr>
            <a:xfrm>
              <a:off x="5458925" y="31647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17"/>
            <p:cNvSpPr/>
            <p:nvPr/>
          </p:nvSpPr>
          <p:spPr>
            <a:xfrm>
              <a:off x="6047050" y="30447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17"/>
            <p:cNvSpPr/>
            <p:nvPr/>
          </p:nvSpPr>
          <p:spPr>
            <a:xfrm>
              <a:off x="6181100" y="3151525"/>
              <a:ext cx="33250" cy="82325"/>
            </a:xfrm>
            <a:custGeom>
              <a:rect b="b" l="l" r="r" t="t"/>
              <a:pathLst>
                <a:path extrusionOk="0" h="3293" w="1330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17"/>
            <p:cNvSpPr/>
            <p:nvPr/>
          </p:nvSpPr>
          <p:spPr>
            <a:xfrm>
              <a:off x="6218100" y="31644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18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17"/>
            <p:cNvSpPr/>
            <p:nvPr/>
          </p:nvSpPr>
          <p:spPr>
            <a:xfrm>
              <a:off x="6141825" y="31647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17"/>
            <p:cNvSpPr/>
            <p:nvPr/>
          </p:nvSpPr>
          <p:spPr>
            <a:xfrm>
              <a:off x="6729950" y="30447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17"/>
            <p:cNvSpPr/>
            <p:nvPr/>
          </p:nvSpPr>
          <p:spPr>
            <a:xfrm>
              <a:off x="6864225" y="3151525"/>
              <a:ext cx="33025" cy="82325"/>
            </a:xfrm>
            <a:custGeom>
              <a:rect b="b" l="l" r="r" t="t"/>
              <a:pathLst>
                <a:path extrusionOk="0" h="3293" w="1321">
                  <a:moveTo>
                    <a:pt x="857" y="1"/>
                  </a:moveTo>
                  <a:lnTo>
                    <a:pt x="0" y="3168"/>
                  </a:lnTo>
                  <a:lnTo>
                    <a:pt x="473" y="3293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17"/>
            <p:cNvSpPr/>
            <p:nvPr/>
          </p:nvSpPr>
          <p:spPr>
            <a:xfrm>
              <a:off x="6824975" y="31647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17"/>
            <p:cNvSpPr/>
            <p:nvPr/>
          </p:nvSpPr>
          <p:spPr>
            <a:xfrm>
              <a:off x="6901250" y="31644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17"/>
            <p:cNvSpPr/>
            <p:nvPr/>
          </p:nvSpPr>
          <p:spPr>
            <a:xfrm>
              <a:off x="582700" y="338215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17"/>
            <p:cNvSpPr/>
            <p:nvPr/>
          </p:nvSpPr>
          <p:spPr>
            <a:xfrm>
              <a:off x="716950" y="34887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17"/>
            <p:cNvSpPr/>
            <p:nvPr/>
          </p:nvSpPr>
          <p:spPr>
            <a:xfrm>
              <a:off x="753975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17"/>
            <p:cNvSpPr/>
            <p:nvPr/>
          </p:nvSpPr>
          <p:spPr>
            <a:xfrm>
              <a:off x="677700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17"/>
            <p:cNvSpPr/>
            <p:nvPr/>
          </p:nvSpPr>
          <p:spPr>
            <a:xfrm>
              <a:off x="1265825" y="33821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17"/>
            <p:cNvSpPr/>
            <p:nvPr/>
          </p:nvSpPr>
          <p:spPr>
            <a:xfrm>
              <a:off x="139985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2" name="Google Shape;1952;p17"/>
            <p:cNvSpPr/>
            <p:nvPr/>
          </p:nvSpPr>
          <p:spPr>
            <a:xfrm>
              <a:off x="1436875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3" name="Google Shape;1953;p17"/>
            <p:cNvSpPr/>
            <p:nvPr/>
          </p:nvSpPr>
          <p:spPr>
            <a:xfrm>
              <a:off x="1360600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17"/>
            <p:cNvSpPr/>
            <p:nvPr/>
          </p:nvSpPr>
          <p:spPr>
            <a:xfrm>
              <a:off x="1948725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5" name="Google Shape;1955;p17"/>
            <p:cNvSpPr/>
            <p:nvPr/>
          </p:nvSpPr>
          <p:spPr>
            <a:xfrm>
              <a:off x="2082975" y="348875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17"/>
            <p:cNvSpPr/>
            <p:nvPr/>
          </p:nvSpPr>
          <p:spPr>
            <a:xfrm>
              <a:off x="212000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17"/>
            <p:cNvSpPr/>
            <p:nvPr/>
          </p:nvSpPr>
          <p:spPr>
            <a:xfrm>
              <a:off x="2043725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17"/>
            <p:cNvSpPr/>
            <p:nvPr/>
          </p:nvSpPr>
          <p:spPr>
            <a:xfrm>
              <a:off x="2631850" y="33821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17"/>
            <p:cNvSpPr/>
            <p:nvPr/>
          </p:nvSpPr>
          <p:spPr>
            <a:xfrm>
              <a:off x="276590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17"/>
            <p:cNvSpPr/>
            <p:nvPr/>
          </p:nvSpPr>
          <p:spPr>
            <a:xfrm>
              <a:off x="2726850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0" y="1"/>
                  </a:moveTo>
                  <a:lnTo>
                    <a:pt x="1" y="1125"/>
                  </a:lnTo>
                  <a:lnTo>
                    <a:pt x="1000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17"/>
            <p:cNvSpPr/>
            <p:nvPr/>
          </p:nvSpPr>
          <p:spPr>
            <a:xfrm>
              <a:off x="2803125" y="35019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0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17"/>
            <p:cNvSpPr/>
            <p:nvPr/>
          </p:nvSpPr>
          <p:spPr>
            <a:xfrm>
              <a:off x="3314750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17"/>
            <p:cNvSpPr/>
            <p:nvPr/>
          </p:nvSpPr>
          <p:spPr>
            <a:xfrm>
              <a:off x="3449025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17"/>
            <p:cNvSpPr/>
            <p:nvPr/>
          </p:nvSpPr>
          <p:spPr>
            <a:xfrm>
              <a:off x="348605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17"/>
            <p:cNvSpPr/>
            <p:nvPr/>
          </p:nvSpPr>
          <p:spPr>
            <a:xfrm>
              <a:off x="3409775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17"/>
            <p:cNvSpPr/>
            <p:nvPr/>
          </p:nvSpPr>
          <p:spPr>
            <a:xfrm>
              <a:off x="3997875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17"/>
            <p:cNvSpPr/>
            <p:nvPr/>
          </p:nvSpPr>
          <p:spPr>
            <a:xfrm>
              <a:off x="4132150" y="34887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17"/>
            <p:cNvSpPr/>
            <p:nvPr/>
          </p:nvSpPr>
          <p:spPr>
            <a:xfrm>
              <a:off x="4092900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17"/>
            <p:cNvSpPr/>
            <p:nvPr/>
          </p:nvSpPr>
          <p:spPr>
            <a:xfrm>
              <a:off x="4169175" y="3501900"/>
              <a:ext cx="34150" cy="56000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17"/>
            <p:cNvSpPr/>
            <p:nvPr/>
          </p:nvSpPr>
          <p:spPr>
            <a:xfrm>
              <a:off x="4681025" y="338215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17"/>
            <p:cNvSpPr/>
            <p:nvPr/>
          </p:nvSpPr>
          <p:spPr>
            <a:xfrm>
              <a:off x="481505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17"/>
            <p:cNvSpPr/>
            <p:nvPr/>
          </p:nvSpPr>
          <p:spPr>
            <a:xfrm>
              <a:off x="4852075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17"/>
            <p:cNvSpPr/>
            <p:nvPr/>
          </p:nvSpPr>
          <p:spPr>
            <a:xfrm>
              <a:off x="4775800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17"/>
            <p:cNvSpPr/>
            <p:nvPr/>
          </p:nvSpPr>
          <p:spPr>
            <a:xfrm>
              <a:off x="5363925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17"/>
            <p:cNvSpPr/>
            <p:nvPr/>
          </p:nvSpPr>
          <p:spPr>
            <a:xfrm>
              <a:off x="5498175" y="348875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17"/>
            <p:cNvSpPr/>
            <p:nvPr/>
          </p:nvSpPr>
          <p:spPr>
            <a:xfrm>
              <a:off x="553520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17"/>
            <p:cNvSpPr/>
            <p:nvPr/>
          </p:nvSpPr>
          <p:spPr>
            <a:xfrm>
              <a:off x="5458925" y="350190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17"/>
            <p:cNvSpPr/>
            <p:nvPr/>
          </p:nvSpPr>
          <p:spPr>
            <a:xfrm>
              <a:off x="6047050" y="338215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17"/>
            <p:cNvSpPr/>
            <p:nvPr/>
          </p:nvSpPr>
          <p:spPr>
            <a:xfrm>
              <a:off x="6181100" y="348875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17"/>
            <p:cNvSpPr/>
            <p:nvPr/>
          </p:nvSpPr>
          <p:spPr>
            <a:xfrm>
              <a:off x="6141825" y="350190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1" name="Google Shape;1981;p17"/>
            <p:cNvSpPr/>
            <p:nvPr/>
          </p:nvSpPr>
          <p:spPr>
            <a:xfrm>
              <a:off x="6218100" y="3501900"/>
              <a:ext cx="34375" cy="56000"/>
            </a:xfrm>
            <a:custGeom>
              <a:rect b="b" l="l" r="r" t="t"/>
              <a:pathLst>
                <a:path extrusionOk="0" h="2240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0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2" name="Google Shape;1982;p17"/>
            <p:cNvSpPr/>
            <p:nvPr/>
          </p:nvSpPr>
          <p:spPr>
            <a:xfrm>
              <a:off x="6729950" y="338215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17"/>
            <p:cNvSpPr/>
            <p:nvPr/>
          </p:nvSpPr>
          <p:spPr>
            <a:xfrm>
              <a:off x="6864225" y="348875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4" name="Google Shape;1984;p17"/>
            <p:cNvSpPr/>
            <p:nvPr/>
          </p:nvSpPr>
          <p:spPr>
            <a:xfrm>
              <a:off x="6824975" y="3501900"/>
              <a:ext cx="34350" cy="56450"/>
            </a:xfrm>
            <a:custGeom>
              <a:rect b="b" l="l" r="r" t="t"/>
              <a:pathLst>
                <a:path extrusionOk="0" h="2258" w="1374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5" name="Google Shape;1985;p17"/>
            <p:cNvSpPr/>
            <p:nvPr/>
          </p:nvSpPr>
          <p:spPr>
            <a:xfrm>
              <a:off x="6901250" y="3501900"/>
              <a:ext cx="34350" cy="56000"/>
            </a:xfrm>
            <a:custGeom>
              <a:rect b="b" l="l" r="r" t="t"/>
              <a:pathLst>
                <a:path extrusionOk="0" h="2240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0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17"/>
            <p:cNvSpPr/>
            <p:nvPr/>
          </p:nvSpPr>
          <p:spPr>
            <a:xfrm>
              <a:off x="582700" y="371935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7" name="Google Shape;1987;p17"/>
            <p:cNvSpPr/>
            <p:nvPr/>
          </p:nvSpPr>
          <p:spPr>
            <a:xfrm>
              <a:off x="716950" y="38261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8" name="Google Shape;1988;p17"/>
            <p:cNvSpPr/>
            <p:nvPr/>
          </p:nvSpPr>
          <p:spPr>
            <a:xfrm>
              <a:off x="677700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17"/>
            <p:cNvSpPr/>
            <p:nvPr/>
          </p:nvSpPr>
          <p:spPr>
            <a:xfrm>
              <a:off x="753975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17"/>
            <p:cNvSpPr/>
            <p:nvPr/>
          </p:nvSpPr>
          <p:spPr>
            <a:xfrm>
              <a:off x="1265825" y="37193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17"/>
            <p:cNvSpPr/>
            <p:nvPr/>
          </p:nvSpPr>
          <p:spPr>
            <a:xfrm>
              <a:off x="139985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17"/>
            <p:cNvSpPr/>
            <p:nvPr/>
          </p:nvSpPr>
          <p:spPr>
            <a:xfrm>
              <a:off x="1360600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17"/>
            <p:cNvSpPr/>
            <p:nvPr/>
          </p:nvSpPr>
          <p:spPr>
            <a:xfrm>
              <a:off x="1436875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17"/>
            <p:cNvSpPr/>
            <p:nvPr/>
          </p:nvSpPr>
          <p:spPr>
            <a:xfrm>
              <a:off x="1948725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5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5" name="Google Shape;1995;p17"/>
            <p:cNvSpPr/>
            <p:nvPr/>
          </p:nvSpPr>
          <p:spPr>
            <a:xfrm>
              <a:off x="2082975" y="382617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17"/>
            <p:cNvSpPr/>
            <p:nvPr/>
          </p:nvSpPr>
          <p:spPr>
            <a:xfrm>
              <a:off x="212000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17"/>
            <p:cNvSpPr/>
            <p:nvPr/>
          </p:nvSpPr>
          <p:spPr>
            <a:xfrm>
              <a:off x="2043725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17"/>
            <p:cNvSpPr/>
            <p:nvPr/>
          </p:nvSpPr>
          <p:spPr>
            <a:xfrm>
              <a:off x="2631850" y="37193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17"/>
            <p:cNvSpPr/>
            <p:nvPr/>
          </p:nvSpPr>
          <p:spPr>
            <a:xfrm>
              <a:off x="276590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17"/>
            <p:cNvSpPr/>
            <p:nvPr/>
          </p:nvSpPr>
          <p:spPr>
            <a:xfrm>
              <a:off x="2803125" y="38391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17"/>
            <p:cNvSpPr/>
            <p:nvPr/>
          </p:nvSpPr>
          <p:spPr>
            <a:xfrm>
              <a:off x="2726850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17"/>
            <p:cNvSpPr/>
            <p:nvPr/>
          </p:nvSpPr>
          <p:spPr>
            <a:xfrm>
              <a:off x="3314750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17"/>
            <p:cNvSpPr/>
            <p:nvPr/>
          </p:nvSpPr>
          <p:spPr>
            <a:xfrm>
              <a:off x="3449025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4" name="Google Shape;2004;p17"/>
            <p:cNvSpPr/>
            <p:nvPr/>
          </p:nvSpPr>
          <p:spPr>
            <a:xfrm>
              <a:off x="348605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5" name="Google Shape;2005;p17"/>
            <p:cNvSpPr/>
            <p:nvPr/>
          </p:nvSpPr>
          <p:spPr>
            <a:xfrm>
              <a:off x="3409775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17"/>
            <p:cNvSpPr/>
            <p:nvPr/>
          </p:nvSpPr>
          <p:spPr>
            <a:xfrm>
              <a:off x="3997875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17"/>
            <p:cNvSpPr/>
            <p:nvPr/>
          </p:nvSpPr>
          <p:spPr>
            <a:xfrm>
              <a:off x="4132150" y="38261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17"/>
            <p:cNvSpPr/>
            <p:nvPr/>
          </p:nvSpPr>
          <p:spPr>
            <a:xfrm>
              <a:off x="4092900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17"/>
            <p:cNvSpPr/>
            <p:nvPr/>
          </p:nvSpPr>
          <p:spPr>
            <a:xfrm>
              <a:off x="4169175" y="383912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17"/>
            <p:cNvSpPr/>
            <p:nvPr/>
          </p:nvSpPr>
          <p:spPr>
            <a:xfrm>
              <a:off x="4681025" y="371935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17"/>
            <p:cNvSpPr/>
            <p:nvPr/>
          </p:nvSpPr>
          <p:spPr>
            <a:xfrm>
              <a:off x="481505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2" name="Google Shape;2012;p17"/>
            <p:cNvSpPr/>
            <p:nvPr/>
          </p:nvSpPr>
          <p:spPr>
            <a:xfrm>
              <a:off x="4852075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3" name="Google Shape;2013;p17"/>
            <p:cNvSpPr/>
            <p:nvPr/>
          </p:nvSpPr>
          <p:spPr>
            <a:xfrm>
              <a:off x="4775800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4" name="Google Shape;2014;p17"/>
            <p:cNvSpPr/>
            <p:nvPr/>
          </p:nvSpPr>
          <p:spPr>
            <a:xfrm>
              <a:off x="5363925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17"/>
            <p:cNvSpPr/>
            <p:nvPr/>
          </p:nvSpPr>
          <p:spPr>
            <a:xfrm>
              <a:off x="5498175" y="382617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17"/>
            <p:cNvSpPr/>
            <p:nvPr/>
          </p:nvSpPr>
          <p:spPr>
            <a:xfrm>
              <a:off x="553520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7" name="Google Shape;2017;p17"/>
            <p:cNvSpPr/>
            <p:nvPr/>
          </p:nvSpPr>
          <p:spPr>
            <a:xfrm>
              <a:off x="5458925" y="38393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8" name="Google Shape;2018;p17"/>
            <p:cNvSpPr/>
            <p:nvPr/>
          </p:nvSpPr>
          <p:spPr>
            <a:xfrm>
              <a:off x="6047050" y="371935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9" name="Google Shape;2019;p17"/>
            <p:cNvSpPr/>
            <p:nvPr/>
          </p:nvSpPr>
          <p:spPr>
            <a:xfrm>
              <a:off x="6181100" y="382617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0" name="Google Shape;2020;p17"/>
            <p:cNvSpPr/>
            <p:nvPr/>
          </p:nvSpPr>
          <p:spPr>
            <a:xfrm>
              <a:off x="6141825" y="38393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1" name="Google Shape;2021;p17"/>
            <p:cNvSpPr/>
            <p:nvPr/>
          </p:nvSpPr>
          <p:spPr>
            <a:xfrm>
              <a:off x="6218100" y="383912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2" name="Google Shape;2022;p17"/>
            <p:cNvSpPr/>
            <p:nvPr/>
          </p:nvSpPr>
          <p:spPr>
            <a:xfrm>
              <a:off x="6729950" y="371935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17"/>
            <p:cNvSpPr/>
            <p:nvPr/>
          </p:nvSpPr>
          <p:spPr>
            <a:xfrm>
              <a:off x="6864225" y="382617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17"/>
            <p:cNvSpPr/>
            <p:nvPr/>
          </p:nvSpPr>
          <p:spPr>
            <a:xfrm>
              <a:off x="6824975" y="38393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17"/>
            <p:cNvSpPr/>
            <p:nvPr/>
          </p:nvSpPr>
          <p:spPr>
            <a:xfrm>
              <a:off x="6901250" y="383912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17"/>
            <p:cNvSpPr/>
            <p:nvPr/>
          </p:nvSpPr>
          <p:spPr>
            <a:xfrm>
              <a:off x="582700" y="4056800"/>
              <a:ext cx="300425" cy="300200"/>
            </a:xfrm>
            <a:custGeom>
              <a:rect b="b" l="l" r="r" t="t"/>
              <a:pathLst>
                <a:path extrusionOk="0" h="12008" w="12017">
                  <a:moveTo>
                    <a:pt x="6004" y="2534"/>
                  </a:moveTo>
                  <a:cubicBezTo>
                    <a:pt x="7922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6" y="1740"/>
                  </a:lnTo>
                  <a:lnTo>
                    <a:pt x="1757" y="1740"/>
                  </a:lnTo>
                  <a:lnTo>
                    <a:pt x="1757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7" y="7761"/>
                  </a:lnTo>
                  <a:lnTo>
                    <a:pt x="1757" y="10250"/>
                  </a:lnTo>
                  <a:lnTo>
                    <a:pt x="4246" y="10250"/>
                  </a:lnTo>
                  <a:lnTo>
                    <a:pt x="6004" y="12008"/>
                  </a:lnTo>
                  <a:lnTo>
                    <a:pt x="7770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17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3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17"/>
            <p:cNvSpPr/>
            <p:nvPr/>
          </p:nvSpPr>
          <p:spPr>
            <a:xfrm>
              <a:off x="716950" y="41634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17"/>
            <p:cNvSpPr/>
            <p:nvPr/>
          </p:nvSpPr>
          <p:spPr>
            <a:xfrm>
              <a:off x="677700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17"/>
            <p:cNvSpPr/>
            <p:nvPr/>
          </p:nvSpPr>
          <p:spPr>
            <a:xfrm>
              <a:off x="753975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17"/>
            <p:cNvSpPr/>
            <p:nvPr/>
          </p:nvSpPr>
          <p:spPr>
            <a:xfrm>
              <a:off x="1265825" y="40568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17"/>
            <p:cNvSpPr/>
            <p:nvPr/>
          </p:nvSpPr>
          <p:spPr>
            <a:xfrm>
              <a:off x="139985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17"/>
            <p:cNvSpPr/>
            <p:nvPr/>
          </p:nvSpPr>
          <p:spPr>
            <a:xfrm>
              <a:off x="1436875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3" name="Google Shape;2033;p17"/>
            <p:cNvSpPr/>
            <p:nvPr/>
          </p:nvSpPr>
          <p:spPr>
            <a:xfrm>
              <a:off x="1360600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17"/>
            <p:cNvSpPr/>
            <p:nvPr/>
          </p:nvSpPr>
          <p:spPr>
            <a:xfrm>
              <a:off x="1948725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83" y="5995"/>
                  </a:cubicBezTo>
                  <a:lnTo>
                    <a:pt x="9483" y="6004"/>
                  </a:lnTo>
                  <a:cubicBezTo>
                    <a:pt x="9483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30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5" name="Google Shape;2035;p17"/>
            <p:cNvSpPr/>
            <p:nvPr/>
          </p:nvSpPr>
          <p:spPr>
            <a:xfrm>
              <a:off x="2082975" y="4163400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6" name="Google Shape;2036;p17"/>
            <p:cNvSpPr/>
            <p:nvPr/>
          </p:nvSpPr>
          <p:spPr>
            <a:xfrm>
              <a:off x="212000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7" name="Google Shape;2037;p17"/>
            <p:cNvSpPr/>
            <p:nvPr/>
          </p:nvSpPr>
          <p:spPr>
            <a:xfrm>
              <a:off x="2043725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52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8" name="Google Shape;2038;p17"/>
            <p:cNvSpPr/>
            <p:nvPr/>
          </p:nvSpPr>
          <p:spPr>
            <a:xfrm>
              <a:off x="2631850" y="40568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17"/>
            <p:cNvSpPr/>
            <p:nvPr/>
          </p:nvSpPr>
          <p:spPr>
            <a:xfrm>
              <a:off x="276590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17"/>
            <p:cNvSpPr/>
            <p:nvPr/>
          </p:nvSpPr>
          <p:spPr>
            <a:xfrm>
              <a:off x="2803125" y="41765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1"/>
                  </a:moveTo>
                  <a:lnTo>
                    <a:pt x="1" y="322"/>
                  </a:lnTo>
                  <a:lnTo>
                    <a:pt x="715" y="1125"/>
                  </a:lnTo>
                  <a:lnTo>
                    <a:pt x="1" y="1919"/>
                  </a:lnTo>
                  <a:lnTo>
                    <a:pt x="358" y="2249"/>
                  </a:lnTo>
                  <a:lnTo>
                    <a:pt x="1366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17"/>
            <p:cNvSpPr/>
            <p:nvPr/>
          </p:nvSpPr>
          <p:spPr>
            <a:xfrm>
              <a:off x="2726850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0" y="1"/>
                  </a:moveTo>
                  <a:lnTo>
                    <a:pt x="1" y="1125"/>
                  </a:lnTo>
                  <a:lnTo>
                    <a:pt x="1000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0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17"/>
            <p:cNvSpPr/>
            <p:nvPr/>
          </p:nvSpPr>
          <p:spPr>
            <a:xfrm>
              <a:off x="3314750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17"/>
            <p:cNvSpPr/>
            <p:nvPr/>
          </p:nvSpPr>
          <p:spPr>
            <a:xfrm>
              <a:off x="3449025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4" name="Google Shape;2044;p17"/>
            <p:cNvSpPr/>
            <p:nvPr/>
          </p:nvSpPr>
          <p:spPr>
            <a:xfrm>
              <a:off x="348605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1"/>
                  </a:moveTo>
                  <a:lnTo>
                    <a:pt x="0" y="322"/>
                  </a:lnTo>
                  <a:lnTo>
                    <a:pt x="723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5" name="Google Shape;2045;p17"/>
            <p:cNvSpPr/>
            <p:nvPr/>
          </p:nvSpPr>
          <p:spPr>
            <a:xfrm>
              <a:off x="3409775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17"/>
            <p:cNvSpPr/>
            <p:nvPr/>
          </p:nvSpPr>
          <p:spPr>
            <a:xfrm>
              <a:off x="3997875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3" y="9483"/>
                    <a:pt x="6005" y="9483"/>
                  </a:cubicBezTo>
                  <a:cubicBezTo>
                    <a:pt x="4087" y="9483"/>
                    <a:pt x="2535" y="7922"/>
                    <a:pt x="2535" y="6004"/>
                  </a:cubicBezTo>
                  <a:cubicBezTo>
                    <a:pt x="2535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17"/>
            <p:cNvSpPr/>
            <p:nvPr/>
          </p:nvSpPr>
          <p:spPr>
            <a:xfrm>
              <a:off x="4132150" y="41634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17"/>
            <p:cNvSpPr/>
            <p:nvPr/>
          </p:nvSpPr>
          <p:spPr>
            <a:xfrm>
              <a:off x="4169175" y="417655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9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17"/>
            <p:cNvSpPr/>
            <p:nvPr/>
          </p:nvSpPr>
          <p:spPr>
            <a:xfrm>
              <a:off x="4092900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0" name="Google Shape;2050;p17"/>
            <p:cNvSpPr/>
            <p:nvPr/>
          </p:nvSpPr>
          <p:spPr>
            <a:xfrm>
              <a:off x="4681025" y="4056800"/>
              <a:ext cx="300200" cy="300200"/>
            </a:xfrm>
            <a:custGeom>
              <a:rect b="b" l="l" r="r" t="t"/>
              <a:pathLst>
                <a:path extrusionOk="0" h="12008" w="12008">
                  <a:moveTo>
                    <a:pt x="6004" y="2534"/>
                  </a:moveTo>
                  <a:cubicBezTo>
                    <a:pt x="7913" y="2534"/>
                    <a:pt x="9474" y="4086"/>
                    <a:pt x="9474" y="5995"/>
                  </a:cubicBezTo>
                  <a:lnTo>
                    <a:pt x="9474" y="6004"/>
                  </a:lnTo>
                  <a:cubicBezTo>
                    <a:pt x="9474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2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1" y="10250"/>
                  </a:lnTo>
                  <a:lnTo>
                    <a:pt x="10250" y="10250"/>
                  </a:lnTo>
                  <a:lnTo>
                    <a:pt x="10250" y="7761"/>
                  </a:lnTo>
                  <a:lnTo>
                    <a:pt x="12008" y="6004"/>
                  </a:lnTo>
                  <a:lnTo>
                    <a:pt x="10250" y="4247"/>
                  </a:lnTo>
                  <a:lnTo>
                    <a:pt x="10250" y="1740"/>
                  </a:lnTo>
                  <a:lnTo>
                    <a:pt x="7735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1" name="Google Shape;2051;p17"/>
            <p:cNvSpPr/>
            <p:nvPr/>
          </p:nvSpPr>
          <p:spPr>
            <a:xfrm>
              <a:off x="481505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1" y="3176"/>
                  </a:lnTo>
                  <a:lnTo>
                    <a:pt x="474" y="3301"/>
                  </a:lnTo>
                  <a:lnTo>
                    <a:pt x="1330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17"/>
            <p:cNvSpPr/>
            <p:nvPr/>
          </p:nvSpPr>
          <p:spPr>
            <a:xfrm>
              <a:off x="4852075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1"/>
                  </a:moveTo>
                  <a:lnTo>
                    <a:pt x="1" y="322"/>
                  </a:lnTo>
                  <a:lnTo>
                    <a:pt x="723" y="1125"/>
                  </a:lnTo>
                  <a:lnTo>
                    <a:pt x="1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66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17"/>
            <p:cNvSpPr/>
            <p:nvPr/>
          </p:nvSpPr>
          <p:spPr>
            <a:xfrm>
              <a:off x="4775800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4" y="1928"/>
                  </a:lnTo>
                  <a:lnTo>
                    <a:pt x="661" y="1134"/>
                  </a:lnTo>
                  <a:lnTo>
                    <a:pt x="1374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17"/>
            <p:cNvSpPr/>
            <p:nvPr/>
          </p:nvSpPr>
          <p:spPr>
            <a:xfrm>
              <a:off x="5363925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17"/>
            <p:cNvSpPr/>
            <p:nvPr/>
          </p:nvSpPr>
          <p:spPr>
            <a:xfrm>
              <a:off x="5498175" y="4163400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0"/>
                  </a:moveTo>
                  <a:lnTo>
                    <a:pt x="1" y="3176"/>
                  </a:lnTo>
                  <a:lnTo>
                    <a:pt x="465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6" name="Google Shape;2056;p17"/>
            <p:cNvSpPr/>
            <p:nvPr/>
          </p:nvSpPr>
          <p:spPr>
            <a:xfrm>
              <a:off x="5458925" y="4176550"/>
              <a:ext cx="34150" cy="56450"/>
            </a:xfrm>
            <a:custGeom>
              <a:rect b="b" l="l" r="r" t="t"/>
              <a:pathLst>
                <a:path extrusionOk="0" h="2258" w="1366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66" y="1928"/>
                  </a:lnTo>
                  <a:lnTo>
                    <a:pt x="652" y="1134"/>
                  </a:lnTo>
                  <a:lnTo>
                    <a:pt x="1366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7" name="Google Shape;2057;p17"/>
            <p:cNvSpPr/>
            <p:nvPr/>
          </p:nvSpPr>
          <p:spPr>
            <a:xfrm>
              <a:off x="553520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1"/>
                  </a:moveTo>
                  <a:lnTo>
                    <a:pt x="1" y="322"/>
                  </a:lnTo>
                  <a:lnTo>
                    <a:pt x="71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5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17"/>
            <p:cNvSpPr/>
            <p:nvPr/>
          </p:nvSpPr>
          <p:spPr>
            <a:xfrm>
              <a:off x="6047050" y="4056800"/>
              <a:ext cx="300225" cy="300200"/>
            </a:xfrm>
            <a:custGeom>
              <a:rect b="b" l="l" r="r" t="t"/>
              <a:pathLst>
                <a:path extrusionOk="0" h="12008" w="12009">
                  <a:moveTo>
                    <a:pt x="6004" y="2534"/>
                  </a:moveTo>
                  <a:cubicBezTo>
                    <a:pt x="7914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25" y="7922"/>
                    <a:pt x="2525" y="6004"/>
                  </a:cubicBezTo>
                  <a:cubicBezTo>
                    <a:pt x="2525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23" y="473"/>
                  </a:lnTo>
                  <a:lnTo>
                    <a:pt x="4622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7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62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08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17"/>
            <p:cNvSpPr/>
            <p:nvPr/>
          </p:nvSpPr>
          <p:spPr>
            <a:xfrm>
              <a:off x="6181100" y="4163400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9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17"/>
            <p:cNvSpPr/>
            <p:nvPr/>
          </p:nvSpPr>
          <p:spPr>
            <a:xfrm>
              <a:off x="6141825" y="4176550"/>
              <a:ext cx="34375" cy="56450"/>
            </a:xfrm>
            <a:custGeom>
              <a:rect b="b" l="l" r="r" t="t"/>
              <a:pathLst>
                <a:path extrusionOk="0" h="2258" w="1375">
                  <a:moveTo>
                    <a:pt x="1009" y="1"/>
                  </a:moveTo>
                  <a:lnTo>
                    <a:pt x="1" y="1125"/>
                  </a:lnTo>
                  <a:lnTo>
                    <a:pt x="1009" y="2258"/>
                  </a:lnTo>
                  <a:lnTo>
                    <a:pt x="1375" y="1928"/>
                  </a:lnTo>
                  <a:lnTo>
                    <a:pt x="661" y="1134"/>
                  </a:lnTo>
                  <a:lnTo>
                    <a:pt x="1375" y="331"/>
                  </a:lnTo>
                  <a:lnTo>
                    <a:pt x="1009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1" name="Google Shape;2061;p17"/>
            <p:cNvSpPr/>
            <p:nvPr/>
          </p:nvSpPr>
          <p:spPr>
            <a:xfrm>
              <a:off x="6218100" y="417655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1"/>
                  </a:moveTo>
                  <a:lnTo>
                    <a:pt x="1" y="322"/>
                  </a:lnTo>
                  <a:lnTo>
                    <a:pt x="724" y="1125"/>
                  </a:lnTo>
                  <a:lnTo>
                    <a:pt x="1" y="1919"/>
                  </a:lnTo>
                  <a:lnTo>
                    <a:pt x="367" y="2249"/>
                  </a:lnTo>
                  <a:lnTo>
                    <a:pt x="1375" y="1125"/>
                  </a:lnTo>
                  <a:lnTo>
                    <a:pt x="36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2" name="Google Shape;2062;p17"/>
            <p:cNvSpPr/>
            <p:nvPr/>
          </p:nvSpPr>
          <p:spPr>
            <a:xfrm>
              <a:off x="6729950" y="4056800"/>
              <a:ext cx="300450" cy="300200"/>
            </a:xfrm>
            <a:custGeom>
              <a:rect b="b" l="l" r="r" t="t"/>
              <a:pathLst>
                <a:path extrusionOk="0" h="12008" w="12018">
                  <a:moveTo>
                    <a:pt x="6005" y="2534"/>
                  </a:moveTo>
                  <a:cubicBezTo>
                    <a:pt x="7923" y="2534"/>
                    <a:pt x="9475" y="4086"/>
                    <a:pt x="9484" y="5995"/>
                  </a:cubicBezTo>
                  <a:lnTo>
                    <a:pt x="9484" y="6004"/>
                  </a:lnTo>
                  <a:cubicBezTo>
                    <a:pt x="9484" y="7922"/>
                    <a:pt x="7923" y="9483"/>
                    <a:pt x="6005" y="9483"/>
                  </a:cubicBezTo>
                  <a:cubicBezTo>
                    <a:pt x="4087" y="9483"/>
                    <a:pt x="2534" y="7922"/>
                    <a:pt x="2534" y="6004"/>
                  </a:cubicBezTo>
                  <a:cubicBezTo>
                    <a:pt x="2534" y="4086"/>
                    <a:pt x="4087" y="2534"/>
                    <a:pt x="6005" y="2534"/>
                  </a:cubicBezTo>
                  <a:close/>
                  <a:moveTo>
                    <a:pt x="6005" y="0"/>
                  </a:moveTo>
                  <a:lnTo>
                    <a:pt x="5532" y="473"/>
                  </a:lnTo>
                  <a:lnTo>
                    <a:pt x="463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1" y="6004"/>
                  </a:lnTo>
                  <a:lnTo>
                    <a:pt x="1384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5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3" name="Google Shape;2063;p17"/>
            <p:cNvSpPr/>
            <p:nvPr/>
          </p:nvSpPr>
          <p:spPr>
            <a:xfrm>
              <a:off x="6864225" y="4163400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0"/>
                  </a:moveTo>
                  <a:lnTo>
                    <a:pt x="0" y="3176"/>
                  </a:lnTo>
                  <a:lnTo>
                    <a:pt x="473" y="3301"/>
                  </a:lnTo>
                  <a:lnTo>
                    <a:pt x="1321" y="125"/>
                  </a:lnTo>
                  <a:lnTo>
                    <a:pt x="8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17"/>
            <p:cNvSpPr/>
            <p:nvPr/>
          </p:nvSpPr>
          <p:spPr>
            <a:xfrm>
              <a:off x="6901250" y="417655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66" y="2249"/>
                  </a:lnTo>
                  <a:lnTo>
                    <a:pt x="1374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5" name="Google Shape;2065;p17"/>
            <p:cNvSpPr/>
            <p:nvPr/>
          </p:nvSpPr>
          <p:spPr>
            <a:xfrm>
              <a:off x="6824975" y="4176550"/>
              <a:ext cx="34350" cy="56450"/>
            </a:xfrm>
            <a:custGeom>
              <a:rect b="b" l="l" r="r" t="t"/>
              <a:pathLst>
                <a:path extrusionOk="0" h="2258" w="1374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74" y="1928"/>
                  </a:lnTo>
                  <a:lnTo>
                    <a:pt x="651" y="1134"/>
                  </a:lnTo>
                  <a:lnTo>
                    <a:pt x="1374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6" name="Google Shape;2066;p17"/>
            <p:cNvSpPr/>
            <p:nvPr/>
          </p:nvSpPr>
          <p:spPr>
            <a:xfrm>
              <a:off x="582700" y="4394000"/>
              <a:ext cx="300425" cy="300450"/>
            </a:xfrm>
            <a:custGeom>
              <a:rect b="b" l="l" r="r" t="t"/>
              <a:pathLst>
                <a:path extrusionOk="0" h="12018" w="12017">
                  <a:moveTo>
                    <a:pt x="6020" y="2543"/>
                  </a:moveTo>
                  <a:cubicBezTo>
                    <a:pt x="7931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6" y="1749"/>
                  </a:lnTo>
                  <a:lnTo>
                    <a:pt x="1757" y="1749"/>
                  </a:lnTo>
                  <a:lnTo>
                    <a:pt x="1757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7" y="7771"/>
                  </a:lnTo>
                  <a:lnTo>
                    <a:pt x="1757" y="10260"/>
                  </a:lnTo>
                  <a:lnTo>
                    <a:pt x="4246" y="10260"/>
                  </a:lnTo>
                  <a:lnTo>
                    <a:pt x="6004" y="12017"/>
                  </a:lnTo>
                  <a:lnTo>
                    <a:pt x="7770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17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3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17"/>
            <p:cNvSpPr/>
            <p:nvPr/>
          </p:nvSpPr>
          <p:spPr>
            <a:xfrm>
              <a:off x="716950" y="45008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17"/>
            <p:cNvSpPr/>
            <p:nvPr/>
          </p:nvSpPr>
          <p:spPr>
            <a:xfrm>
              <a:off x="753975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9" name="Google Shape;2069;p17"/>
            <p:cNvSpPr/>
            <p:nvPr/>
          </p:nvSpPr>
          <p:spPr>
            <a:xfrm>
              <a:off x="677700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0" name="Google Shape;2070;p17"/>
            <p:cNvSpPr/>
            <p:nvPr/>
          </p:nvSpPr>
          <p:spPr>
            <a:xfrm>
              <a:off x="1265825" y="43940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17"/>
            <p:cNvSpPr/>
            <p:nvPr/>
          </p:nvSpPr>
          <p:spPr>
            <a:xfrm>
              <a:off x="139985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2" name="Google Shape;2072;p17"/>
            <p:cNvSpPr/>
            <p:nvPr/>
          </p:nvSpPr>
          <p:spPr>
            <a:xfrm>
              <a:off x="1436875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3" name="Google Shape;2073;p17"/>
            <p:cNvSpPr/>
            <p:nvPr/>
          </p:nvSpPr>
          <p:spPr>
            <a:xfrm>
              <a:off x="1360600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17"/>
            <p:cNvSpPr/>
            <p:nvPr/>
          </p:nvSpPr>
          <p:spPr>
            <a:xfrm>
              <a:off x="1948725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83" y="6005"/>
                  </a:cubicBezTo>
                  <a:lnTo>
                    <a:pt x="9483" y="6013"/>
                  </a:lnTo>
                  <a:cubicBezTo>
                    <a:pt x="9483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30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17"/>
            <p:cNvSpPr/>
            <p:nvPr/>
          </p:nvSpPr>
          <p:spPr>
            <a:xfrm>
              <a:off x="2082975" y="4500825"/>
              <a:ext cx="33275" cy="82550"/>
            </a:xfrm>
            <a:custGeom>
              <a:rect b="b" l="l" r="r" t="t"/>
              <a:pathLst>
                <a:path extrusionOk="0" h="3302" w="1331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17"/>
            <p:cNvSpPr/>
            <p:nvPr/>
          </p:nvSpPr>
          <p:spPr>
            <a:xfrm>
              <a:off x="2043725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52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17"/>
            <p:cNvSpPr/>
            <p:nvPr/>
          </p:nvSpPr>
          <p:spPr>
            <a:xfrm>
              <a:off x="212000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8" name="Google Shape;2078;p17"/>
            <p:cNvSpPr/>
            <p:nvPr/>
          </p:nvSpPr>
          <p:spPr>
            <a:xfrm>
              <a:off x="2631850" y="43940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9" name="Google Shape;2079;p17"/>
            <p:cNvSpPr/>
            <p:nvPr/>
          </p:nvSpPr>
          <p:spPr>
            <a:xfrm>
              <a:off x="276590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0" name="Google Shape;2080;p17"/>
            <p:cNvSpPr/>
            <p:nvPr/>
          </p:nvSpPr>
          <p:spPr>
            <a:xfrm>
              <a:off x="2803125" y="45137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8" y="0"/>
                  </a:moveTo>
                  <a:lnTo>
                    <a:pt x="1" y="330"/>
                  </a:lnTo>
                  <a:lnTo>
                    <a:pt x="715" y="1124"/>
                  </a:lnTo>
                  <a:lnTo>
                    <a:pt x="1" y="1927"/>
                  </a:lnTo>
                  <a:lnTo>
                    <a:pt x="358" y="2248"/>
                  </a:lnTo>
                  <a:lnTo>
                    <a:pt x="1366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1" name="Google Shape;2081;p17"/>
            <p:cNvSpPr/>
            <p:nvPr/>
          </p:nvSpPr>
          <p:spPr>
            <a:xfrm>
              <a:off x="2726850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0" y="0"/>
                  </a:moveTo>
                  <a:lnTo>
                    <a:pt x="1" y="1124"/>
                  </a:lnTo>
                  <a:lnTo>
                    <a:pt x="1000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2" name="Google Shape;2082;p17"/>
            <p:cNvSpPr/>
            <p:nvPr/>
          </p:nvSpPr>
          <p:spPr>
            <a:xfrm>
              <a:off x="3314750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3" name="Google Shape;2083;p17"/>
            <p:cNvSpPr/>
            <p:nvPr/>
          </p:nvSpPr>
          <p:spPr>
            <a:xfrm>
              <a:off x="3449025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4" name="Google Shape;2084;p17"/>
            <p:cNvSpPr/>
            <p:nvPr/>
          </p:nvSpPr>
          <p:spPr>
            <a:xfrm>
              <a:off x="348605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7" y="0"/>
                  </a:moveTo>
                  <a:lnTo>
                    <a:pt x="0" y="330"/>
                  </a:lnTo>
                  <a:lnTo>
                    <a:pt x="723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5" name="Google Shape;2085;p17"/>
            <p:cNvSpPr/>
            <p:nvPr/>
          </p:nvSpPr>
          <p:spPr>
            <a:xfrm>
              <a:off x="3409775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6" name="Google Shape;2086;p17"/>
            <p:cNvSpPr/>
            <p:nvPr/>
          </p:nvSpPr>
          <p:spPr>
            <a:xfrm>
              <a:off x="3997875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3" y="9484"/>
                    <a:pt x="6005" y="9484"/>
                  </a:cubicBezTo>
                  <a:cubicBezTo>
                    <a:pt x="4087" y="9484"/>
                    <a:pt x="2535" y="7931"/>
                    <a:pt x="2535" y="6013"/>
                  </a:cubicBezTo>
                  <a:cubicBezTo>
                    <a:pt x="2535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17"/>
            <p:cNvSpPr/>
            <p:nvPr/>
          </p:nvSpPr>
          <p:spPr>
            <a:xfrm>
              <a:off x="4132150" y="45008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68"/>
                  </a:lnTo>
                  <a:lnTo>
                    <a:pt x="464" y="3302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17"/>
            <p:cNvSpPr/>
            <p:nvPr/>
          </p:nvSpPr>
          <p:spPr>
            <a:xfrm>
              <a:off x="4092900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9" name="Google Shape;2089;p17"/>
            <p:cNvSpPr/>
            <p:nvPr/>
          </p:nvSpPr>
          <p:spPr>
            <a:xfrm>
              <a:off x="4169175" y="4513775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0" name="Google Shape;2090;p17"/>
            <p:cNvSpPr/>
            <p:nvPr/>
          </p:nvSpPr>
          <p:spPr>
            <a:xfrm>
              <a:off x="4681025" y="4394000"/>
              <a:ext cx="300200" cy="300450"/>
            </a:xfrm>
            <a:custGeom>
              <a:rect b="b" l="l" r="r" t="t"/>
              <a:pathLst>
                <a:path extrusionOk="0" h="12018" w="12008">
                  <a:moveTo>
                    <a:pt x="6020" y="2543"/>
                  </a:moveTo>
                  <a:cubicBezTo>
                    <a:pt x="7922" y="2543"/>
                    <a:pt x="9474" y="4092"/>
                    <a:pt x="9474" y="6005"/>
                  </a:cubicBezTo>
                  <a:lnTo>
                    <a:pt x="9474" y="6013"/>
                  </a:lnTo>
                  <a:cubicBezTo>
                    <a:pt x="9474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09" y="2543"/>
                    <a:pt x="6015" y="2543"/>
                    <a:pt x="6020" y="2543"/>
                  </a:cubicBezTo>
                  <a:close/>
                  <a:moveTo>
                    <a:pt x="6004" y="1"/>
                  </a:moveTo>
                  <a:lnTo>
                    <a:pt x="5522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1" y="10260"/>
                  </a:lnTo>
                  <a:lnTo>
                    <a:pt x="10250" y="10260"/>
                  </a:lnTo>
                  <a:lnTo>
                    <a:pt x="10250" y="7771"/>
                  </a:lnTo>
                  <a:lnTo>
                    <a:pt x="12008" y="6013"/>
                  </a:lnTo>
                  <a:lnTo>
                    <a:pt x="10250" y="4247"/>
                  </a:lnTo>
                  <a:lnTo>
                    <a:pt x="10250" y="1749"/>
                  </a:lnTo>
                  <a:lnTo>
                    <a:pt x="7735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17"/>
            <p:cNvSpPr/>
            <p:nvPr/>
          </p:nvSpPr>
          <p:spPr>
            <a:xfrm>
              <a:off x="481505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1" y="3168"/>
                  </a:lnTo>
                  <a:lnTo>
                    <a:pt x="474" y="3302"/>
                  </a:lnTo>
                  <a:lnTo>
                    <a:pt x="1330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2" name="Google Shape;2092;p17"/>
            <p:cNvSpPr/>
            <p:nvPr/>
          </p:nvSpPr>
          <p:spPr>
            <a:xfrm>
              <a:off x="4775800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4" y="1927"/>
                  </a:lnTo>
                  <a:lnTo>
                    <a:pt x="661" y="1124"/>
                  </a:lnTo>
                  <a:lnTo>
                    <a:pt x="1374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3" name="Google Shape;2093;p17"/>
            <p:cNvSpPr/>
            <p:nvPr/>
          </p:nvSpPr>
          <p:spPr>
            <a:xfrm>
              <a:off x="4852075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6" y="0"/>
                  </a:moveTo>
                  <a:lnTo>
                    <a:pt x="1" y="330"/>
                  </a:lnTo>
                  <a:lnTo>
                    <a:pt x="723" y="1124"/>
                  </a:lnTo>
                  <a:lnTo>
                    <a:pt x="1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17"/>
            <p:cNvSpPr/>
            <p:nvPr/>
          </p:nvSpPr>
          <p:spPr>
            <a:xfrm>
              <a:off x="5363925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5" name="Google Shape;2095;p17"/>
            <p:cNvSpPr/>
            <p:nvPr/>
          </p:nvSpPr>
          <p:spPr>
            <a:xfrm>
              <a:off x="5498175" y="4500825"/>
              <a:ext cx="33050" cy="82550"/>
            </a:xfrm>
            <a:custGeom>
              <a:rect b="b" l="l" r="r" t="t"/>
              <a:pathLst>
                <a:path extrusionOk="0" h="3302" w="1322">
                  <a:moveTo>
                    <a:pt x="857" y="1"/>
                  </a:moveTo>
                  <a:lnTo>
                    <a:pt x="1" y="3168"/>
                  </a:lnTo>
                  <a:lnTo>
                    <a:pt x="465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17"/>
            <p:cNvSpPr/>
            <p:nvPr/>
          </p:nvSpPr>
          <p:spPr>
            <a:xfrm>
              <a:off x="5458925" y="4514000"/>
              <a:ext cx="34150" cy="56225"/>
            </a:xfrm>
            <a:custGeom>
              <a:rect b="b" l="l" r="r" t="t"/>
              <a:pathLst>
                <a:path extrusionOk="0" h="2249" w="1366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66" y="1927"/>
                  </a:lnTo>
                  <a:lnTo>
                    <a:pt x="652" y="1124"/>
                  </a:lnTo>
                  <a:lnTo>
                    <a:pt x="1366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17"/>
            <p:cNvSpPr/>
            <p:nvPr/>
          </p:nvSpPr>
          <p:spPr>
            <a:xfrm>
              <a:off x="553520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58" y="0"/>
                  </a:moveTo>
                  <a:lnTo>
                    <a:pt x="1" y="330"/>
                  </a:lnTo>
                  <a:lnTo>
                    <a:pt x="71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17"/>
            <p:cNvSpPr/>
            <p:nvPr/>
          </p:nvSpPr>
          <p:spPr>
            <a:xfrm>
              <a:off x="6047050" y="4394000"/>
              <a:ext cx="300225" cy="300450"/>
            </a:xfrm>
            <a:custGeom>
              <a:rect b="b" l="l" r="r" t="t"/>
              <a:pathLst>
                <a:path extrusionOk="0" h="12018" w="12009">
                  <a:moveTo>
                    <a:pt x="6021" y="2543"/>
                  </a:moveTo>
                  <a:cubicBezTo>
                    <a:pt x="7922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25" y="7931"/>
                    <a:pt x="2525" y="6013"/>
                  </a:cubicBezTo>
                  <a:cubicBezTo>
                    <a:pt x="2525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23" y="482"/>
                  </a:lnTo>
                  <a:lnTo>
                    <a:pt x="4622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7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62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08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17"/>
            <p:cNvSpPr/>
            <p:nvPr/>
          </p:nvSpPr>
          <p:spPr>
            <a:xfrm>
              <a:off x="6181100" y="4500825"/>
              <a:ext cx="33250" cy="82550"/>
            </a:xfrm>
            <a:custGeom>
              <a:rect b="b" l="l" r="r" t="t"/>
              <a:pathLst>
                <a:path extrusionOk="0" h="3302" w="1330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9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0" name="Google Shape;2100;p17"/>
            <p:cNvSpPr/>
            <p:nvPr/>
          </p:nvSpPr>
          <p:spPr>
            <a:xfrm>
              <a:off x="6218100" y="4513775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367" y="0"/>
                  </a:moveTo>
                  <a:lnTo>
                    <a:pt x="1" y="330"/>
                  </a:lnTo>
                  <a:lnTo>
                    <a:pt x="724" y="1124"/>
                  </a:lnTo>
                  <a:lnTo>
                    <a:pt x="1" y="1927"/>
                  </a:lnTo>
                  <a:lnTo>
                    <a:pt x="367" y="2248"/>
                  </a:lnTo>
                  <a:lnTo>
                    <a:pt x="1375" y="1124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17"/>
            <p:cNvSpPr/>
            <p:nvPr/>
          </p:nvSpPr>
          <p:spPr>
            <a:xfrm>
              <a:off x="6141825" y="4514000"/>
              <a:ext cx="34375" cy="56225"/>
            </a:xfrm>
            <a:custGeom>
              <a:rect b="b" l="l" r="r" t="t"/>
              <a:pathLst>
                <a:path extrusionOk="0" h="2249" w="1375">
                  <a:moveTo>
                    <a:pt x="1009" y="0"/>
                  </a:moveTo>
                  <a:lnTo>
                    <a:pt x="1" y="1124"/>
                  </a:lnTo>
                  <a:lnTo>
                    <a:pt x="1009" y="2248"/>
                  </a:lnTo>
                  <a:lnTo>
                    <a:pt x="1375" y="1927"/>
                  </a:lnTo>
                  <a:lnTo>
                    <a:pt x="661" y="1124"/>
                  </a:lnTo>
                  <a:lnTo>
                    <a:pt x="1375" y="321"/>
                  </a:lnTo>
                  <a:lnTo>
                    <a:pt x="100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17"/>
            <p:cNvSpPr/>
            <p:nvPr/>
          </p:nvSpPr>
          <p:spPr>
            <a:xfrm>
              <a:off x="6729950" y="4394000"/>
              <a:ext cx="300450" cy="300450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2" y="2543"/>
                    <a:pt x="9475" y="4092"/>
                    <a:pt x="9484" y="6005"/>
                  </a:cubicBezTo>
                  <a:lnTo>
                    <a:pt x="9484" y="6013"/>
                  </a:lnTo>
                  <a:cubicBezTo>
                    <a:pt x="9484" y="7931"/>
                    <a:pt x="7923" y="9484"/>
                    <a:pt x="6005" y="9484"/>
                  </a:cubicBezTo>
                  <a:cubicBezTo>
                    <a:pt x="4087" y="9484"/>
                    <a:pt x="2534" y="7931"/>
                    <a:pt x="2534" y="6013"/>
                  </a:cubicBezTo>
                  <a:cubicBezTo>
                    <a:pt x="2534" y="4095"/>
                    <a:pt x="4087" y="2543"/>
                    <a:pt x="6005" y="2543"/>
                  </a:cubicBezTo>
                  <a:cubicBezTo>
                    <a:pt x="6010" y="2543"/>
                    <a:pt x="6016" y="2543"/>
                    <a:pt x="6021" y="2543"/>
                  </a:cubicBezTo>
                  <a:close/>
                  <a:moveTo>
                    <a:pt x="6005" y="1"/>
                  </a:moveTo>
                  <a:lnTo>
                    <a:pt x="5532" y="482"/>
                  </a:lnTo>
                  <a:lnTo>
                    <a:pt x="463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1" y="6013"/>
                  </a:lnTo>
                  <a:lnTo>
                    <a:pt x="1384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5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17"/>
            <p:cNvSpPr/>
            <p:nvPr/>
          </p:nvSpPr>
          <p:spPr>
            <a:xfrm>
              <a:off x="6864225" y="4500825"/>
              <a:ext cx="33025" cy="82550"/>
            </a:xfrm>
            <a:custGeom>
              <a:rect b="b" l="l" r="r" t="t"/>
              <a:pathLst>
                <a:path extrusionOk="0" h="3302" w="1321">
                  <a:moveTo>
                    <a:pt x="857" y="1"/>
                  </a:moveTo>
                  <a:lnTo>
                    <a:pt x="0" y="3168"/>
                  </a:lnTo>
                  <a:lnTo>
                    <a:pt x="473" y="3302"/>
                  </a:lnTo>
                  <a:lnTo>
                    <a:pt x="1321" y="126"/>
                  </a:lnTo>
                  <a:lnTo>
                    <a:pt x="857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17"/>
            <p:cNvSpPr/>
            <p:nvPr/>
          </p:nvSpPr>
          <p:spPr>
            <a:xfrm>
              <a:off x="6824975" y="4514000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74" y="1927"/>
                  </a:lnTo>
                  <a:lnTo>
                    <a:pt x="651" y="1124"/>
                  </a:lnTo>
                  <a:lnTo>
                    <a:pt x="1374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5" name="Google Shape;2105;p17"/>
            <p:cNvSpPr/>
            <p:nvPr/>
          </p:nvSpPr>
          <p:spPr>
            <a:xfrm>
              <a:off x="6901250" y="4513775"/>
              <a:ext cx="34350" cy="56225"/>
            </a:xfrm>
            <a:custGeom>
              <a:rect b="b" l="l" r="r" t="t"/>
              <a:pathLst>
                <a:path extrusionOk="0" h="2249" w="1374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27"/>
                  </a:lnTo>
                  <a:lnTo>
                    <a:pt x="366" y="2248"/>
                  </a:lnTo>
                  <a:lnTo>
                    <a:pt x="1374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17"/>
            <p:cNvSpPr/>
            <p:nvPr/>
          </p:nvSpPr>
          <p:spPr>
            <a:xfrm>
              <a:off x="599425" y="850375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0" y="0"/>
                  </a:moveTo>
                  <a:lnTo>
                    <a:pt x="714" y="714"/>
                  </a:lnTo>
                  <a:lnTo>
                    <a:pt x="1088" y="1088"/>
                  </a:lnTo>
                  <a:lnTo>
                    <a:pt x="1088" y="3577"/>
                  </a:lnTo>
                  <a:lnTo>
                    <a:pt x="3577" y="3577"/>
                  </a:lnTo>
                  <a:lnTo>
                    <a:pt x="5335" y="5335"/>
                  </a:lnTo>
                  <a:lnTo>
                    <a:pt x="7101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9" y="0"/>
                  </a:lnTo>
                  <a:lnTo>
                    <a:pt x="8743" y="0"/>
                  </a:lnTo>
                  <a:cubicBezTo>
                    <a:pt x="8430" y="1597"/>
                    <a:pt x="7021" y="2801"/>
                    <a:pt x="5335" y="2801"/>
                  </a:cubicBezTo>
                  <a:cubicBezTo>
                    <a:pt x="3649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17"/>
            <p:cNvSpPr/>
            <p:nvPr/>
          </p:nvSpPr>
          <p:spPr>
            <a:xfrm>
              <a:off x="1282550" y="850375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0" y="0"/>
                  </a:moveTo>
                  <a:lnTo>
                    <a:pt x="70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2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0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17"/>
            <p:cNvSpPr/>
            <p:nvPr/>
          </p:nvSpPr>
          <p:spPr>
            <a:xfrm>
              <a:off x="1965450" y="850375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0" y="0"/>
                  </a:moveTo>
                  <a:lnTo>
                    <a:pt x="714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3" y="0"/>
                  </a:lnTo>
                  <a:cubicBezTo>
                    <a:pt x="8431" y="1597"/>
                    <a:pt x="7030" y="2801"/>
                    <a:pt x="5335" y="2801"/>
                  </a:cubicBezTo>
                  <a:cubicBezTo>
                    <a:pt x="3649" y="2801"/>
                    <a:pt x="2240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17"/>
            <p:cNvSpPr/>
            <p:nvPr/>
          </p:nvSpPr>
          <p:spPr>
            <a:xfrm>
              <a:off x="3331475" y="850375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1" y="0"/>
                  </a:moveTo>
                  <a:lnTo>
                    <a:pt x="71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6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4" y="0"/>
                  </a:lnTo>
                  <a:cubicBezTo>
                    <a:pt x="8431" y="1597"/>
                    <a:pt x="7031" y="2801"/>
                    <a:pt x="5336" y="2801"/>
                  </a:cubicBezTo>
                  <a:cubicBezTo>
                    <a:pt x="3650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17"/>
            <p:cNvSpPr/>
            <p:nvPr/>
          </p:nvSpPr>
          <p:spPr>
            <a:xfrm>
              <a:off x="2648575" y="850375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1" y="0"/>
                  </a:moveTo>
                  <a:lnTo>
                    <a:pt x="714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3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2" y="2801"/>
                    <a:pt x="5335" y="2801"/>
                  </a:cubicBezTo>
                  <a:cubicBezTo>
                    <a:pt x="3649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17"/>
            <p:cNvSpPr/>
            <p:nvPr/>
          </p:nvSpPr>
          <p:spPr>
            <a:xfrm>
              <a:off x="4014625" y="850375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0" y="0"/>
                  </a:moveTo>
                  <a:lnTo>
                    <a:pt x="714" y="714"/>
                  </a:lnTo>
                  <a:lnTo>
                    <a:pt x="1088" y="1088"/>
                  </a:lnTo>
                  <a:lnTo>
                    <a:pt x="1088" y="3577"/>
                  </a:lnTo>
                  <a:lnTo>
                    <a:pt x="3577" y="3577"/>
                  </a:lnTo>
                  <a:lnTo>
                    <a:pt x="5335" y="5335"/>
                  </a:lnTo>
                  <a:lnTo>
                    <a:pt x="7101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0" y="1597"/>
                    <a:pt x="7021" y="2801"/>
                    <a:pt x="5335" y="2801"/>
                  </a:cubicBezTo>
                  <a:cubicBezTo>
                    <a:pt x="3649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2" name="Google Shape;2112;p17"/>
            <p:cNvSpPr/>
            <p:nvPr/>
          </p:nvSpPr>
          <p:spPr>
            <a:xfrm>
              <a:off x="4697750" y="850375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0" y="0"/>
                  </a:moveTo>
                  <a:lnTo>
                    <a:pt x="70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2" y="3577"/>
                  </a:lnTo>
                  <a:lnTo>
                    <a:pt x="9581" y="3577"/>
                  </a:lnTo>
                  <a:lnTo>
                    <a:pt x="9581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0" y="2801"/>
                    <a:pt x="2239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3" name="Google Shape;2113;p17"/>
            <p:cNvSpPr/>
            <p:nvPr/>
          </p:nvSpPr>
          <p:spPr>
            <a:xfrm>
              <a:off x="5380650" y="850375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0" y="0"/>
                  </a:moveTo>
                  <a:lnTo>
                    <a:pt x="714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9" y="2801"/>
                    <a:pt x="2240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17"/>
            <p:cNvSpPr/>
            <p:nvPr/>
          </p:nvSpPr>
          <p:spPr>
            <a:xfrm>
              <a:off x="6063775" y="850375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1" y="0"/>
                  </a:moveTo>
                  <a:lnTo>
                    <a:pt x="70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093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0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0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17"/>
            <p:cNvSpPr/>
            <p:nvPr/>
          </p:nvSpPr>
          <p:spPr>
            <a:xfrm>
              <a:off x="6746675" y="850375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1" y="0"/>
                  </a:moveTo>
                  <a:lnTo>
                    <a:pt x="715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6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4" y="0"/>
                  </a:lnTo>
                  <a:cubicBezTo>
                    <a:pt x="8431" y="1597"/>
                    <a:pt x="7031" y="2801"/>
                    <a:pt x="5336" y="2801"/>
                  </a:cubicBezTo>
                  <a:cubicBezTo>
                    <a:pt x="3650" y="2801"/>
                    <a:pt x="2240" y="1597"/>
                    <a:pt x="1928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17"/>
            <p:cNvSpPr/>
            <p:nvPr/>
          </p:nvSpPr>
          <p:spPr>
            <a:xfrm>
              <a:off x="716950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0" y="767"/>
                  </a:lnTo>
                  <a:lnTo>
                    <a:pt x="464" y="892"/>
                  </a:lnTo>
                  <a:lnTo>
                    <a:pt x="7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17"/>
            <p:cNvSpPr/>
            <p:nvPr/>
          </p:nvSpPr>
          <p:spPr>
            <a:xfrm>
              <a:off x="753975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7" y="0"/>
                  </a:moveTo>
                  <a:lnTo>
                    <a:pt x="0" y="36"/>
                  </a:lnTo>
                  <a:lnTo>
                    <a:pt x="366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17"/>
            <p:cNvSpPr/>
            <p:nvPr/>
          </p:nvSpPr>
          <p:spPr>
            <a:xfrm>
              <a:off x="694650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0" y="0"/>
                  </a:moveTo>
                  <a:lnTo>
                    <a:pt x="330" y="366"/>
                  </a:lnTo>
                  <a:lnTo>
                    <a:pt x="687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9" name="Google Shape;2119;p17"/>
            <p:cNvSpPr/>
            <p:nvPr/>
          </p:nvSpPr>
          <p:spPr>
            <a:xfrm>
              <a:off x="1399850" y="850375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206" y="0"/>
                  </a:moveTo>
                  <a:lnTo>
                    <a:pt x="1" y="767"/>
                  </a:lnTo>
                  <a:lnTo>
                    <a:pt x="474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0" name="Google Shape;2120;p17"/>
            <p:cNvSpPr/>
            <p:nvPr/>
          </p:nvSpPr>
          <p:spPr>
            <a:xfrm>
              <a:off x="1437100" y="850375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27" y="0"/>
                  </a:moveTo>
                  <a:lnTo>
                    <a:pt x="1" y="36"/>
                  </a:lnTo>
                  <a:lnTo>
                    <a:pt x="357" y="357"/>
                  </a:lnTo>
                  <a:lnTo>
                    <a:pt x="67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1" name="Google Shape;2121;p17"/>
            <p:cNvSpPr/>
            <p:nvPr/>
          </p:nvSpPr>
          <p:spPr>
            <a:xfrm>
              <a:off x="1377550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6" y="45"/>
                  </a:lnTo>
                  <a:lnTo>
                    <a:pt x="66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17"/>
            <p:cNvSpPr/>
            <p:nvPr/>
          </p:nvSpPr>
          <p:spPr>
            <a:xfrm>
              <a:off x="212000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8" y="0"/>
                  </a:moveTo>
                  <a:lnTo>
                    <a:pt x="1" y="36"/>
                  </a:lnTo>
                  <a:lnTo>
                    <a:pt x="367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17"/>
            <p:cNvSpPr/>
            <p:nvPr/>
          </p:nvSpPr>
          <p:spPr>
            <a:xfrm>
              <a:off x="2082975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1" y="767"/>
                  </a:lnTo>
                  <a:lnTo>
                    <a:pt x="474" y="892"/>
                  </a:lnTo>
                  <a:lnTo>
                    <a:pt x="70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4" name="Google Shape;2124;p17"/>
            <p:cNvSpPr/>
            <p:nvPr/>
          </p:nvSpPr>
          <p:spPr>
            <a:xfrm>
              <a:off x="2060675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7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5" name="Google Shape;2125;p17"/>
            <p:cNvSpPr/>
            <p:nvPr/>
          </p:nvSpPr>
          <p:spPr>
            <a:xfrm>
              <a:off x="2765900" y="850375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6" name="Google Shape;2126;p17"/>
            <p:cNvSpPr/>
            <p:nvPr/>
          </p:nvSpPr>
          <p:spPr>
            <a:xfrm>
              <a:off x="2803125" y="850375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28" y="0"/>
                  </a:moveTo>
                  <a:lnTo>
                    <a:pt x="1" y="36"/>
                  </a:lnTo>
                  <a:lnTo>
                    <a:pt x="358" y="357"/>
                  </a:lnTo>
                  <a:lnTo>
                    <a:pt x="67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7" name="Google Shape;2127;p17"/>
            <p:cNvSpPr/>
            <p:nvPr/>
          </p:nvSpPr>
          <p:spPr>
            <a:xfrm>
              <a:off x="2743800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1" y="0"/>
                  </a:moveTo>
                  <a:lnTo>
                    <a:pt x="322" y="366"/>
                  </a:lnTo>
                  <a:lnTo>
                    <a:pt x="688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8" name="Google Shape;2128;p17"/>
            <p:cNvSpPr/>
            <p:nvPr/>
          </p:nvSpPr>
          <p:spPr>
            <a:xfrm>
              <a:off x="348605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" y="0"/>
                  </a:moveTo>
                  <a:lnTo>
                    <a:pt x="0" y="36"/>
                  </a:lnTo>
                  <a:lnTo>
                    <a:pt x="366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9" name="Google Shape;2129;p17"/>
            <p:cNvSpPr/>
            <p:nvPr/>
          </p:nvSpPr>
          <p:spPr>
            <a:xfrm>
              <a:off x="3449025" y="850375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17"/>
            <p:cNvSpPr/>
            <p:nvPr/>
          </p:nvSpPr>
          <p:spPr>
            <a:xfrm>
              <a:off x="3426725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0" y="0"/>
                  </a:moveTo>
                  <a:lnTo>
                    <a:pt x="330" y="366"/>
                  </a:lnTo>
                  <a:lnTo>
                    <a:pt x="696" y="45"/>
                  </a:lnTo>
                  <a:lnTo>
                    <a:pt x="65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1" name="Google Shape;2131;p17"/>
            <p:cNvSpPr/>
            <p:nvPr/>
          </p:nvSpPr>
          <p:spPr>
            <a:xfrm>
              <a:off x="4132150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0" y="767"/>
                  </a:lnTo>
                  <a:lnTo>
                    <a:pt x="464" y="892"/>
                  </a:lnTo>
                  <a:lnTo>
                    <a:pt x="7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2" name="Google Shape;2132;p17"/>
            <p:cNvSpPr/>
            <p:nvPr/>
          </p:nvSpPr>
          <p:spPr>
            <a:xfrm>
              <a:off x="4169175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7" y="0"/>
                  </a:moveTo>
                  <a:lnTo>
                    <a:pt x="0" y="36"/>
                  </a:lnTo>
                  <a:lnTo>
                    <a:pt x="357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17"/>
            <p:cNvSpPr/>
            <p:nvPr/>
          </p:nvSpPr>
          <p:spPr>
            <a:xfrm>
              <a:off x="4109850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0" y="0"/>
                  </a:moveTo>
                  <a:lnTo>
                    <a:pt x="330" y="366"/>
                  </a:lnTo>
                  <a:lnTo>
                    <a:pt x="687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4" name="Google Shape;2134;p17"/>
            <p:cNvSpPr/>
            <p:nvPr/>
          </p:nvSpPr>
          <p:spPr>
            <a:xfrm>
              <a:off x="4815050" y="850375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206" y="0"/>
                  </a:moveTo>
                  <a:lnTo>
                    <a:pt x="1" y="767"/>
                  </a:lnTo>
                  <a:lnTo>
                    <a:pt x="474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5" name="Google Shape;2135;p17"/>
            <p:cNvSpPr/>
            <p:nvPr/>
          </p:nvSpPr>
          <p:spPr>
            <a:xfrm>
              <a:off x="4852075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" y="0"/>
                  </a:moveTo>
                  <a:lnTo>
                    <a:pt x="1" y="36"/>
                  </a:lnTo>
                  <a:lnTo>
                    <a:pt x="366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6" name="Google Shape;2136;p17"/>
            <p:cNvSpPr/>
            <p:nvPr/>
          </p:nvSpPr>
          <p:spPr>
            <a:xfrm>
              <a:off x="4792750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6" y="45"/>
                  </a:lnTo>
                  <a:lnTo>
                    <a:pt x="66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17"/>
            <p:cNvSpPr/>
            <p:nvPr/>
          </p:nvSpPr>
          <p:spPr>
            <a:xfrm>
              <a:off x="553520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8" y="0"/>
                  </a:moveTo>
                  <a:lnTo>
                    <a:pt x="1" y="36"/>
                  </a:lnTo>
                  <a:lnTo>
                    <a:pt x="367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17"/>
            <p:cNvSpPr/>
            <p:nvPr/>
          </p:nvSpPr>
          <p:spPr>
            <a:xfrm>
              <a:off x="5498175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1" y="767"/>
                  </a:lnTo>
                  <a:lnTo>
                    <a:pt x="465" y="892"/>
                  </a:lnTo>
                  <a:lnTo>
                    <a:pt x="70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17"/>
            <p:cNvSpPr/>
            <p:nvPr/>
          </p:nvSpPr>
          <p:spPr>
            <a:xfrm>
              <a:off x="5475875" y="8503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1" y="0"/>
                  </a:moveTo>
                  <a:lnTo>
                    <a:pt x="331" y="366"/>
                  </a:lnTo>
                  <a:lnTo>
                    <a:pt x="688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17"/>
            <p:cNvSpPr/>
            <p:nvPr/>
          </p:nvSpPr>
          <p:spPr>
            <a:xfrm>
              <a:off x="621810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7" y="0"/>
                  </a:moveTo>
                  <a:lnTo>
                    <a:pt x="1" y="36"/>
                  </a:lnTo>
                  <a:lnTo>
                    <a:pt x="367" y="357"/>
                  </a:lnTo>
                  <a:lnTo>
                    <a:pt x="68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1" name="Google Shape;2141;p17"/>
            <p:cNvSpPr/>
            <p:nvPr/>
          </p:nvSpPr>
          <p:spPr>
            <a:xfrm>
              <a:off x="6181100" y="850375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1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2" name="Google Shape;2142;p17"/>
            <p:cNvSpPr/>
            <p:nvPr/>
          </p:nvSpPr>
          <p:spPr>
            <a:xfrm>
              <a:off x="6158775" y="8503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1" y="0"/>
                  </a:moveTo>
                  <a:lnTo>
                    <a:pt x="331" y="366"/>
                  </a:lnTo>
                  <a:lnTo>
                    <a:pt x="697" y="45"/>
                  </a:lnTo>
                  <a:lnTo>
                    <a:pt x="66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3" name="Google Shape;2143;p17"/>
            <p:cNvSpPr/>
            <p:nvPr/>
          </p:nvSpPr>
          <p:spPr>
            <a:xfrm>
              <a:off x="6864225" y="850375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205" y="0"/>
                  </a:moveTo>
                  <a:lnTo>
                    <a:pt x="0" y="767"/>
                  </a:lnTo>
                  <a:lnTo>
                    <a:pt x="473" y="892"/>
                  </a:lnTo>
                  <a:lnTo>
                    <a:pt x="70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17"/>
            <p:cNvSpPr/>
            <p:nvPr/>
          </p:nvSpPr>
          <p:spPr>
            <a:xfrm>
              <a:off x="6901250" y="850375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27" y="0"/>
                  </a:moveTo>
                  <a:lnTo>
                    <a:pt x="0" y="36"/>
                  </a:lnTo>
                  <a:lnTo>
                    <a:pt x="366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5" name="Google Shape;2145;p17"/>
            <p:cNvSpPr/>
            <p:nvPr/>
          </p:nvSpPr>
          <p:spPr>
            <a:xfrm>
              <a:off x="6841925" y="850375"/>
              <a:ext cx="17400" cy="9150"/>
            </a:xfrm>
            <a:custGeom>
              <a:rect b="b" l="l" r="r" t="t"/>
              <a:pathLst>
                <a:path extrusionOk="0" h="366" w="696">
                  <a:moveTo>
                    <a:pt x="0" y="0"/>
                  </a:moveTo>
                  <a:lnTo>
                    <a:pt x="330" y="366"/>
                  </a:lnTo>
                  <a:lnTo>
                    <a:pt x="696" y="45"/>
                  </a:lnTo>
                  <a:lnTo>
                    <a:pt x="65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6" name="Google Shape;2146;p17"/>
            <p:cNvSpPr/>
            <p:nvPr/>
          </p:nvSpPr>
          <p:spPr>
            <a:xfrm>
              <a:off x="599425" y="4731450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5335" y="0"/>
                  </a:moveTo>
                  <a:lnTo>
                    <a:pt x="3577" y="1758"/>
                  </a:lnTo>
                  <a:lnTo>
                    <a:pt x="1088" y="1758"/>
                  </a:lnTo>
                  <a:lnTo>
                    <a:pt x="1088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9" y="2534"/>
                    <a:pt x="5335" y="2534"/>
                  </a:cubicBezTo>
                  <a:cubicBezTo>
                    <a:pt x="7021" y="2534"/>
                    <a:pt x="8430" y="3738"/>
                    <a:pt x="8743" y="5335"/>
                  </a:cubicBezTo>
                  <a:lnTo>
                    <a:pt x="10679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101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17"/>
            <p:cNvSpPr/>
            <p:nvPr/>
          </p:nvSpPr>
          <p:spPr>
            <a:xfrm>
              <a:off x="1282550" y="4731450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05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0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09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8" name="Google Shape;2148;p17"/>
            <p:cNvSpPr/>
            <p:nvPr/>
          </p:nvSpPr>
          <p:spPr>
            <a:xfrm>
              <a:off x="1965450" y="4731450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40" y="3738"/>
                    <a:pt x="3649" y="2534"/>
                    <a:pt x="5335" y="2534"/>
                  </a:cubicBezTo>
                  <a:cubicBezTo>
                    <a:pt x="7030" y="2534"/>
                    <a:pt x="8431" y="3738"/>
                    <a:pt x="8743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9" name="Google Shape;2149;p17"/>
            <p:cNvSpPr/>
            <p:nvPr/>
          </p:nvSpPr>
          <p:spPr>
            <a:xfrm>
              <a:off x="3331475" y="4731450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5336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5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50" y="2534"/>
                    <a:pt x="5336" y="2534"/>
                  </a:cubicBezTo>
                  <a:cubicBezTo>
                    <a:pt x="7031" y="2534"/>
                    <a:pt x="8431" y="3738"/>
                    <a:pt x="8744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0" name="Google Shape;2150;p17"/>
            <p:cNvSpPr/>
            <p:nvPr/>
          </p:nvSpPr>
          <p:spPr>
            <a:xfrm>
              <a:off x="2648575" y="4731450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4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49" y="2534"/>
                    <a:pt x="5335" y="2534"/>
                  </a:cubicBezTo>
                  <a:cubicBezTo>
                    <a:pt x="7022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093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17"/>
            <p:cNvSpPr/>
            <p:nvPr/>
          </p:nvSpPr>
          <p:spPr>
            <a:xfrm>
              <a:off x="4014625" y="4731450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5335" y="0"/>
                  </a:moveTo>
                  <a:lnTo>
                    <a:pt x="3577" y="1758"/>
                  </a:lnTo>
                  <a:lnTo>
                    <a:pt x="1088" y="1758"/>
                  </a:lnTo>
                  <a:lnTo>
                    <a:pt x="1088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9" y="2534"/>
                    <a:pt x="5335" y="2534"/>
                  </a:cubicBezTo>
                  <a:cubicBezTo>
                    <a:pt x="7021" y="2534"/>
                    <a:pt x="8430" y="3738"/>
                    <a:pt x="8743" y="5335"/>
                  </a:cubicBezTo>
                  <a:lnTo>
                    <a:pt x="10670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101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2" name="Google Shape;2152;p17"/>
            <p:cNvSpPr/>
            <p:nvPr/>
          </p:nvSpPr>
          <p:spPr>
            <a:xfrm>
              <a:off x="4697750" y="4731450"/>
              <a:ext cx="266750" cy="133375"/>
            </a:xfrm>
            <a:custGeom>
              <a:rect b="b" l="l" r="r" t="t"/>
              <a:pathLst>
                <a:path extrusionOk="0" h="5335" w="10670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05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39" y="3738"/>
                    <a:pt x="3640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1" y="4247"/>
                  </a:lnTo>
                  <a:lnTo>
                    <a:pt x="9581" y="1758"/>
                  </a:lnTo>
                  <a:lnTo>
                    <a:pt x="709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3" name="Google Shape;2153;p17"/>
            <p:cNvSpPr/>
            <p:nvPr/>
          </p:nvSpPr>
          <p:spPr>
            <a:xfrm>
              <a:off x="5380650" y="4731450"/>
              <a:ext cx="266975" cy="133375"/>
            </a:xfrm>
            <a:custGeom>
              <a:rect b="b" l="l" r="r" t="t"/>
              <a:pathLst>
                <a:path extrusionOk="0" h="5335" w="10679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40" y="3738"/>
                    <a:pt x="3649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17"/>
            <p:cNvSpPr/>
            <p:nvPr/>
          </p:nvSpPr>
          <p:spPr>
            <a:xfrm>
              <a:off x="6063775" y="4731450"/>
              <a:ext cx="266775" cy="133375"/>
            </a:xfrm>
            <a:custGeom>
              <a:rect b="b" l="l" r="r" t="t"/>
              <a:pathLst>
                <a:path extrusionOk="0" h="5335" w="10671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05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40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0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093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17"/>
            <p:cNvSpPr/>
            <p:nvPr/>
          </p:nvSpPr>
          <p:spPr>
            <a:xfrm>
              <a:off x="6746675" y="4731450"/>
              <a:ext cx="267000" cy="133375"/>
            </a:xfrm>
            <a:custGeom>
              <a:rect b="b" l="l" r="r" t="t"/>
              <a:pathLst>
                <a:path extrusionOk="0" h="5335" w="10680">
                  <a:moveTo>
                    <a:pt x="5336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5" y="4621"/>
                  </a:lnTo>
                  <a:lnTo>
                    <a:pt x="1" y="5335"/>
                  </a:lnTo>
                  <a:lnTo>
                    <a:pt x="1928" y="5335"/>
                  </a:lnTo>
                  <a:cubicBezTo>
                    <a:pt x="2240" y="3738"/>
                    <a:pt x="3650" y="2534"/>
                    <a:pt x="5336" y="2534"/>
                  </a:cubicBezTo>
                  <a:cubicBezTo>
                    <a:pt x="7031" y="2534"/>
                    <a:pt x="8431" y="3738"/>
                    <a:pt x="8744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17"/>
            <p:cNvSpPr/>
            <p:nvPr/>
          </p:nvSpPr>
          <p:spPr>
            <a:xfrm>
              <a:off x="716950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64" y="1"/>
                  </a:moveTo>
                  <a:lnTo>
                    <a:pt x="0" y="135"/>
                  </a:lnTo>
                  <a:lnTo>
                    <a:pt x="206" y="893"/>
                  </a:lnTo>
                  <a:lnTo>
                    <a:pt x="705" y="893"/>
                  </a:lnTo>
                  <a:lnTo>
                    <a:pt x="46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17"/>
            <p:cNvSpPr/>
            <p:nvPr/>
          </p:nvSpPr>
          <p:spPr>
            <a:xfrm>
              <a:off x="753975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0" y="321"/>
                  </a:lnTo>
                  <a:lnTo>
                    <a:pt x="27" y="357"/>
                  </a:lnTo>
                  <a:lnTo>
                    <a:pt x="687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8" name="Google Shape;2158;p17"/>
            <p:cNvSpPr/>
            <p:nvPr/>
          </p:nvSpPr>
          <p:spPr>
            <a:xfrm>
              <a:off x="694650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30" y="0"/>
                  </a:moveTo>
                  <a:lnTo>
                    <a:pt x="0" y="366"/>
                  </a:lnTo>
                  <a:lnTo>
                    <a:pt x="652" y="366"/>
                  </a:lnTo>
                  <a:lnTo>
                    <a:pt x="687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9" name="Google Shape;2159;p17"/>
            <p:cNvSpPr/>
            <p:nvPr/>
          </p:nvSpPr>
          <p:spPr>
            <a:xfrm>
              <a:off x="1399850" y="4842500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474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14" y="893"/>
                  </a:lnTo>
                  <a:lnTo>
                    <a:pt x="47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17"/>
            <p:cNvSpPr/>
            <p:nvPr/>
          </p:nvSpPr>
          <p:spPr>
            <a:xfrm>
              <a:off x="1437100" y="4855900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357" y="0"/>
                  </a:moveTo>
                  <a:lnTo>
                    <a:pt x="1" y="321"/>
                  </a:lnTo>
                  <a:lnTo>
                    <a:pt x="27" y="357"/>
                  </a:lnTo>
                  <a:lnTo>
                    <a:pt x="679" y="357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17"/>
            <p:cNvSpPr/>
            <p:nvPr/>
          </p:nvSpPr>
          <p:spPr>
            <a:xfrm>
              <a:off x="1377550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61" y="366"/>
                  </a:lnTo>
                  <a:lnTo>
                    <a:pt x="696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2" name="Google Shape;2162;p17"/>
            <p:cNvSpPr/>
            <p:nvPr/>
          </p:nvSpPr>
          <p:spPr>
            <a:xfrm>
              <a:off x="212000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7" y="0"/>
                  </a:moveTo>
                  <a:lnTo>
                    <a:pt x="1" y="321"/>
                  </a:lnTo>
                  <a:lnTo>
                    <a:pt x="28" y="357"/>
                  </a:lnTo>
                  <a:lnTo>
                    <a:pt x="688" y="357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3" name="Google Shape;2163;p17"/>
            <p:cNvSpPr/>
            <p:nvPr/>
          </p:nvSpPr>
          <p:spPr>
            <a:xfrm>
              <a:off x="2082975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74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06" y="893"/>
                  </a:lnTo>
                  <a:lnTo>
                    <a:pt x="47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17"/>
            <p:cNvSpPr/>
            <p:nvPr/>
          </p:nvSpPr>
          <p:spPr>
            <a:xfrm>
              <a:off x="2060675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52" y="366"/>
                  </a:lnTo>
                  <a:lnTo>
                    <a:pt x="697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5" name="Google Shape;2165;p17"/>
            <p:cNvSpPr/>
            <p:nvPr/>
          </p:nvSpPr>
          <p:spPr>
            <a:xfrm>
              <a:off x="2765900" y="4842500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14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6" name="Google Shape;2166;p17"/>
            <p:cNvSpPr/>
            <p:nvPr/>
          </p:nvSpPr>
          <p:spPr>
            <a:xfrm>
              <a:off x="2803125" y="4855900"/>
              <a:ext cx="16975" cy="8925"/>
            </a:xfrm>
            <a:custGeom>
              <a:rect b="b" l="l" r="r" t="t"/>
              <a:pathLst>
                <a:path extrusionOk="0" h="357" w="679">
                  <a:moveTo>
                    <a:pt x="358" y="0"/>
                  </a:moveTo>
                  <a:lnTo>
                    <a:pt x="1" y="321"/>
                  </a:lnTo>
                  <a:lnTo>
                    <a:pt x="28" y="357"/>
                  </a:lnTo>
                  <a:lnTo>
                    <a:pt x="679" y="357"/>
                  </a:lnTo>
                  <a:lnTo>
                    <a:pt x="358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7" name="Google Shape;2167;p17"/>
            <p:cNvSpPr/>
            <p:nvPr/>
          </p:nvSpPr>
          <p:spPr>
            <a:xfrm>
              <a:off x="2743800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22" y="0"/>
                  </a:moveTo>
                  <a:lnTo>
                    <a:pt x="1" y="366"/>
                  </a:lnTo>
                  <a:lnTo>
                    <a:pt x="652" y="366"/>
                  </a:lnTo>
                  <a:lnTo>
                    <a:pt x="688" y="321"/>
                  </a:lnTo>
                  <a:lnTo>
                    <a:pt x="322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17"/>
            <p:cNvSpPr/>
            <p:nvPr/>
          </p:nvSpPr>
          <p:spPr>
            <a:xfrm>
              <a:off x="348605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0" y="321"/>
                  </a:lnTo>
                  <a:lnTo>
                    <a:pt x="36" y="357"/>
                  </a:lnTo>
                  <a:lnTo>
                    <a:pt x="687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17"/>
            <p:cNvSpPr/>
            <p:nvPr/>
          </p:nvSpPr>
          <p:spPr>
            <a:xfrm>
              <a:off x="3449025" y="4842500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14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17"/>
            <p:cNvSpPr/>
            <p:nvPr/>
          </p:nvSpPr>
          <p:spPr>
            <a:xfrm>
              <a:off x="3426725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0" y="0"/>
                  </a:moveTo>
                  <a:lnTo>
                    <a:pt x="0" y="366"/>
                  </a:lnTo>
                  <a:lnTo>
                    <a:pt x="651" y="366"/>
                  </a:lnTo>
                  <a:lnTo>
                    <a:pt x="696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17"/>
            <p:cNvSpPr/>
            <p:nvPr/>
          </p:nvSpPr>
          <p:spPr>
            <a:xfrm>
              <a:off x="4132150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64" y="1"/>
                  </a:moveTo>
                  <a:lnTo>
                    <a:pt x="0" y="135"/>
                  </a:lnTo>
                  <a:lnTo>
                    <a:pt x="206" y="893"/>
                  </a:lnTo>
                  <a:lnTo>
                    <a:pt x="705" y="893"/>
                  </a:lnTo>
                  <a:lnTo>
                    <a:pt x="46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17"/>
            <p:cNvSpPr/>
            <p:nvPr/>
          </p:nvSpPr>
          <p:spPr>
            <a:xfrm>
              <a:off x="4169175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57" y="0"/>
                  </a:moveTo>
                  <a:lnTo>
                    <a:pt x="0" y="321"/>
                  </a:lnTo>
                  <a:lnTo>
                    <a:pt x="27" y="357"/>
                  </a:lnTo>
                  <a:lnTo>
                    <a:pt x="687" y="357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17"/>
            <p:cNvSpPr/>
            <p:nvPr/>
          </p:nvSpPr>
          <p:spPr>
            <a:xfrm>
              <a:off x="4109850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30" y="0"/>
                  </a:moveTo>
                  <a:lnTo>
                    <a:pt x="0" y="366"/>
                  </a:lnTo>
                  <a:lnTo>
                    <a:pt x="652" y="366"/>
                  </a:lnTo>
                  <a:lnTo>
                    <a:pt x="687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17"/>
            <p:cNvSpPr/>
            <p:nvPr/>
          </p:nvSpPr>
          <p:spPr>
            <a:xfrm>
              <a:off x="4815050" y="4842500"/>
              <a:ext cx="17875" cy="22325"/>
            </a:xfrm>
            <a:custGeom>
              <a:rect b="b" l="l" r="r" t="t"/>
              <a:pathLst>
                <a:path extrusionOk="0" h="893" w="715">
                  <a:moveTo>
                    <a:pt x="474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14" y="893"/>
                  </a:lnTo>
                  <a:lnTo>
                    <a:pt x="47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17"/>
            <p:cNvSpPr/>
            <p:nvPr/>
          </p:nvSpPr>
          <p:spPr>
            <a:xfrm>
              <a:off x="4852075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1" y="321"/>
                  </a:lnTo>
                  <a:lnTo>
                    <a:pt x="36" y="357"/>
                  </a:lnTo>
                  <a:lnTo>
                    <a:pt x="688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17"/>
            <p:cNvSpPr/>
            <p:nvPr/>
          </p:nvSpPr>
          <p:spPr>
            <a:xfrm>
              <a:off x="4792750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61" y="366"/>
                  </a:lnTo>
                  <a:lnTo>
                    <a:pt x="696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7" name="Google Shape;2177;p17"/>
            <p:cNvSpPr/>
            <p:nvPr/>
          </p:nvSpPr>
          <p:spPr>
            <a:xfrm>
              <a:off x="553520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7" y="0"/>
                  </a:moveTo>
                  <a:lnTo>
                    <a:pt x="1" y="321"/>
                  </a:lnTo>
                  <a:lnTo>
                    <a:pt x="28" y="357"/>
                  </a:lnTo>
                  <a:lnTo>
                    <a:pt x="688" y="357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17"/>
            <p:cNvSpPr/>
            <p:nvPr/>
          </p:nvSpPr>
          <p:spPr>
            <a:xfrm>
              <a:off x="5498175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65" y="1"/>
                  </a:moveTo>
                  <a:lnTo>
                    <a:pt x="1" y="135"/>
                  </a:lnTo>
                  <a:lnTo>
                    <a:pt x="206" y="893"/>
                  </a:lnTo>
                  <a:lnTo>
                    <a:pt x="706" y="893"/>
                  </a:lnTo>
                  <a:lnTo>
                    <a:pt x="465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9" name="Google Shape;2179;p17"/>
            <p:cNvSpPr/>
            <p:nvPr/>
          </p:nvSpPr>
          <p:spPr>
            <a:xfrm>
              <a:off x="5475875" y="4855675"/>
              <a:ext cx="17200" cy="9150"/>
            </a:xfrm>
            <a:custGeom>
              <a:rect b="b" l="l" r="r" t="t"/>
              <a:pathLst>
                <a:path extrusionOk="0" h="366" w="688">
                  <a:moveTo>
                    <a:pt x="331" y="0"/>
                  </a:moveTo>
                  <a:lnTo>
                    <a:pt x="1" y="366"/>
                  </a:lnTo>
                  <a:lnTo>
                    <a:pt x="652" y="366"/>
                  </a:lnTo>
                  <a:lnTo>
                    <a:pt x="688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17"/>
            <p:cNvSpPr/>
            <p:nvPr/>
          </p:nvSpPr>
          <p:spPr>
            <a:xfrm>
              <a:off x="621810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7" y="0"/>
                  </a:moveTo>
                  <a:lnTo>
                    <a:pt x="1" y="321"/>
                  </a:lnTo>
                  <a:lnTo>
                    <a:pt x="37" y="357"/>
                  </a:lnTo>
                  <a:lnTo>
                    <a:pt x="688" y="357"/>
                  </a:lnTo>
                  <a:lnTo>
                    <a:pt x="36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17"/>
            <p:cNvSpPr/>
            <p:nvPr/>
          </p:nvSpPr>
          <p:spPr>
            <a:xfrm>
              <a:off x="6181100" y="4842500"/>
              <a:ext cx="17850" cy="22325"/>
            </a:xfrm>
            <a:custGeom>
              <a:rect b="b" l="l" r="r" t="t"/>
              <a:pathLst>
                <a:path extrusionOk="0" h="893" w="714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14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17"/>
            <p:cNvSpPr/>
            <p:nvPr/>
          </p:nvSpPr>
          <p:spPr>
            <a:xfrm>
              <a:off x="6158775" y="4855675"/>
              <a:ext cx="17425" cy="9150"/>
            </a:xfrm>
            <a:custGeom>
              <a:rect b="b" l="l" r="r" t="t"/>
              <a:pathLst>
                <a:path extrusionOk="0" h="366" w="697">
                  <a:moveTo>
                    <a:pt x="331" y="0"/>
                  </a:moveTo>
                  <a:lnTo>
                    <a:pt x="1" y="366"/>
                  </a:lnTo>
                  <a:lnTo>
                    <a:pt x="661" y="366"/>
                  </a:lnTo>
                  <a:lnTo>
                    <a:pt x="697" y="321"/>
                  </a:lnTo>
                  <a:lnTo>
                    <a:pt x="33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17"/>
            <p:cNvSpPr/>
            <p:nvPr/>
          </p:nvSpPr>
          <p:spPr>
            <a:xfrm>
              <a:off x="6864225" y="4842500"/>
              <a:ext cx="17650" cy="22325"/>
            </a:xfrm>
            <a:custGeom>
              <a:rect b="b" l="l" r="r" t="t"/>
              <a:pathLst>
                <a:path extrusionOk="0" h="893" w="706">
                  <a:moveTo>
                    <a:pt x="473" y="1"/>
                  </a:moveTo>
                  <a:lnTo>
                    <a:pt x="0" y="135"/>
                  </a:lnTo>
                  <a:lnTo>
                    <a:pt x="205" y="893"/>
                  </a:lnTo>
                  <a:lnTo>
                    <a:pt x="705" y="893"/>
                  </a:lnTo>
                  <a:lnTo>
                    <a:pt x="47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4" name="Google Shape;2184;p17"/>
            <p:cNvSpPr/>
            <p:nvPr/>
          </p:nvSpPr>
          <p:spPr>
            <a:xfrm>
              <a:off x="6901250" y="4855900"/>
              <a:ext cx="17200" cy="8925"/>
            </a:xfrm>
            <a:custGeom>
              <a:rect b="b" l="l" r="r" t="t"/>
              <a:pathLst>
                <a:path extrusionOk="0" h="357" w="688">
                  <a:moveTo>
                    <a:pt x="366" y="0"/>
                  </a:moveTo>
                  <a:lnTo>
                    <a:pt x="0" y="321"/>
                  </a:lnTo>
                  <a:lnTo>
                    <a:pt x="27" y="357"/>
                  </a:lnTo>
                  <a:lnTo>
                    <a:pt x="687" y="357"/>
                  </a:lnTo>
                  <a:lnTo>
                    <a:pt x="36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5" name="Google Shape;2185;p17"/>
            <p:cNvSpPr/>
            <p:nvPr/>
          </p:nvSpPr>
          <p:spPr>
            <a:xfrm>
              <a:off x="6841925" y="4855675"/>
              <a:ext cx="17400" cy="9150"/>
            </a:xfrm>
            <a:custGeom>
              <a:rect b="b" l="l" r="r" t="t"/>
              <a:pathLst>
                <a:path extrusionOk="0" h="366" w="696">
                  <a:moveTo>
                    <a:pt x="330" y="0"/>
                  </a:moveTo>
                  <a:lnTo>
                    <a:pt x="0" y="366"/>
                  </a:lnTo>
                  <a:lnTo>
                    <a:pt x="651" y="366"/>
                  </a:lnTo>
                  <a:lnTo>
                    <a:pt x="696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86" name="Google Shape;2186;p17"/>
          <p:cNvSpPr/>
          <p:nvPr/>
        </p:nvSpPr>
        <p:spPr>
          <a:xfrm>
            <a:off x="1" y="0"/>
            <a:ext cx="91440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/>
              </a:gs>
            </a:gsLst>
            <a:lin ang="10800025" scaled="0"/>
          </a:gra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7" name="Google Shape;2187;p17"/>
          <p:cNvSpPr/>
          <p:nvPr/>
        </p:nvSpPr>
        <p:spPr>
          <a:xfrm>
            <a:off x="1" y="0"/>
            <a:ext cx="91440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/>
              </a:gs>
            </a:gsLst>
            <a:lin ang="10800025" scaled="0"/>
          </a:gra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88" name="Google Shape;2188;p17"/>
          <p:cNvGrpSpPr/>
          <p:nvPr/>
        </p:nvGrpSpPr>
        <p:grpSpPr>
          <a:xfrm>
            <a:off x="457276" y="4724396"/>
            <a:ext cx="1140610" cy="134569"/>
            <a:chOff x="1227925" y="771950"/>
            <a:chExt cx="5130950" cy="605350"/>
          </a:xfrm>
        </p:grpSpPr>
        <p:sp>
          <p:nvSpPr>
            <p:cNvPr id="2189" name="Google Shape;2189;p17"/>
            <p:cNvSpPr/>
            <p:nvPr/>
          </p:nvSpPr>
          <p:spPr>
            <a:xfrm>
              <a:off x="3439925" y="938825"/>
              <a:ext cx="194900" cy="296475"/>
            </a:xfrm>
            <a:custGeom>
              <a:rect b="b" l="l" r="r" t="t"/>
              <a:pathLst>
                <a:path extrusionOk="0" h="11859" w="7796">
                  <a:moveTo>
                    <a:pt x="3898" y="0"/>
                  </a:moveTo>
                  <a:cubicBezTo>
                    <a:pt x="2903" y="0"/>
                    <a:pt x="2074" y="291"/>
                    <a:pt x="1410" y="871"/>
                  </a:cubicBezTo>
                  <a:cubicBezTo>
                    <a:pt x="747" y="1452"/>
                    <a:pt x="415" y="2198"/>
                    <a:pt x="415" y="3027"/>
                  </a:cubicBezTo>
                  <a:cubicBezTo>
                    <a:pt x="415" y="4230"/>
                    <a:pt x="996" y="5100"/>
                    <a:pt x="2198" y="5722"/>
                  </a:cubicBezTo>
                  <a:cubicBezTo>
                    <a:pt x="2447" y="5847"/>
                    <a:pt x="2986" y="6054"/>
                    <a:pt x="3898" y="6386"/>
                  </a:cubicBezTo>
                  <a:cubicBezTo>
                    <a:pt x="4810" y="6717"/>
                    <a:pt x="5432" y="7008"/>
                    <a:pt x="5764" y="7339"/>
                  </a:cubicBezTo>
                  <a:cubicBezTo>
                    <a:pt x="6095" y="7712"/>
                    <a:pt x="6303" y="8086"/>
                    <a:pt x="6303" y="8583"/>
                  </a:cubicBezTo>
                  <a:cubicBezTo>
                    <a:pt x="6303" y="9164"/>
                    <a:pt x="6054" y="9620"/>
                    <a:pt x="5639" y="9951"/>
                  </a:cubicBezTo>
                  <a:cubicBezTo>
                    <a:pt x="5225" y="10283"/>
                    <a:pt x="4686" y="10490"/>
                    <a:pt x="4022" y="10490"/>
                  </a:cubicBezTo>
                  <a:cubicBezTo>
                    <a:pt x="3691" y="10490"/>
                    <a:pt x="3400" y="10407"/>
                    <a:pt x="3152" y="10283"/>
                  </a:cubicBezTo>
                  <a:cubicBezTo>
                    <a:pt x="2861" y="10200"/>
                    <a:pt x="2613" y="10034"/>
                    <a:pt x="2364" y="9827"/>
                  </a:cubicBezTo>
                  <a:cubicBezTo>
                    <a:pt x="2157" y="9661"/>
                    <a:pt x="1949" y="9412"/>
                    <a:pt x="1783" y="9122"/>
                  </a:cubicBezTo>
                  <a:cubicBezTo>
                    <a:pt x="1618" y="8873"/>
                    <a:pt x="1493" y="8542"/>
                    <a:pt x="1369" y="8210"/>
                  </a:cubicBezTo>
                  <a:lnTo>
                    <a:pt x="1" y="8790"/>
                  </a:lnTo>
                  <a:cubicBezTo>
                    <a:pt x="249" y="9744"/>
                    <a:pt x="747" y="10490"/>
                    <a:pt x="1493" y="11029"/>
                  </a:cubicBezTo>
                  <a:cubicBezTo>
                    <a:pt x="2198" y="11610"/>
                    <a:pt x="3027" y="11859"/>
                    <a:pt x="3981" y="11859"/>
                  </a:cubicBezTo>
                  <a:cubicBezTo>
                    <a:pt x="5059" y="11859"/>
                    <a:pt x="5930" y="11568"/>
                    <a:pt x="6676" y="10988"/>
                  </a:cubicBezTo>
                  <a:cubicBezTo>
                    <a:pt x="7422" y="10366"/>
                    <a:pt x="7795" y="9578"/>
                    <a:pt x="7795" y="8583"/>
                  </a:cubicBezTo>
                  <a:cubicBezTo>
                    <a:pt x="7795" y="7754"/>
                    <a:pt x="7547" y="7049"/>
                    <a:pt x="7049" y="6469"/>
                  </a:cubicBezTo>
                  <a:cubicBezTo>
                    <a:pt x="6552" y="5888"/>
                    <a:pt x="5722" y="5432"/>
                    <a:pt x="4561" y="5017"/>
                  </a:cubicBezTo>
                  <a:cubicBezTo>
                    <a:pt x="3442" y="4644"/>
                    <a:pt x="2696" y="4313"/>
                    <a:pt x="2364" y="4022"/>
                  </a:cubicBezTo>
                  <a:cubicBezTo>
                    <a:pt x="2032" y="3732"/>
                    <a:pt x="1908" y="3400"/>
                    <a:pt x="1908" y="3027"/>
                  </a:cubicBezTo>
                  <a:cubicBezTo>
                    <a:pt x="1908" y="2530"/>
                    <a:pt x="2074" y="2156"/>
                    <a:pt x="2488" y="1866"/>
                  </a:cubicBezTo>
                  <a:cubicBezTo>
                    <a:pt x="2861" y="1535"/>
                    <a:pt x="3359" y="1369"/>
                    <a:pt x="3939" y="1369"/>
                  </a:cubicBezTo>
                  <a:cubicBezTo>
                    <a:pt x="4478" y="1369"/>
                    <a:pt x="4935" y="1535"/>
                    <a:pt x="5308" y="1783"/>
                  </a:cubicBezTo>
                  <a:cubicBezTo>
                    <a:pt x="5681" y="2074"/>
                    <a:pt x="5930" y="2447"/>
                    <a:pt x="6054" y="2861"/>
                  </a:cubicBezTo>
                  <a:lnTo>
                    <a:pt x="7422" y="2281"/>
                  </a:lnTo>
                  <a:cubicBezTo>
                    <a:pt x="7215" y="1617"/>
                    <a:pt x="6800" y="1078"/>
                    <a:pt x="6137" y="664"/>
                  </a:cubicBezTo>
                  <a:cubicBezTo>
                    <a:pt x="5515" y="208"/>
                    <a:pt x="4769" y="0"/>
                    <a:pt x="3898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17"/>
            <p:cNvSpPr/>
            <p:nvPr/>
          </p:nvSpPr>
          <p:spPr>
            <a:xfrm>
              <a:off x="3669000" y="1034175"/>
              <a:ext cx="173125" cy="201125"/>
            </a:xfrm>
            <a:custGeom>
              <a:rect b="b" l="l" r="r" t="t"/>
              <a:pathLst>
                <a:path extrusionOk="0" h="8045" w="6925">
                  <a:moveTo>
                    <a:pt x="1" y="1"/>
                  </a:moveTo>
                  <a:lnTo>
                    <a:pt x="1" y="4894"/>
                  </a:lnTo>
                  <a:cubicBezTo>
                    <a:pt x="1" y="5930"/>
                    <a:pt x="249" y="6676"/>
                    <a:pt x="788" y="7257"/>
                  </a:cubicBezTo>
                  <a:cubicBezTo>
                    <a:pt x="1286" y="7796"/>
                    <a:pt x="2032" y="8045"/>
                    <a:pt x="2986" y="8045"/>
                  </a:cubicBezTo>
                  <a:cubicBezTo>
                    <a:pt x="3483" y="8045"/>
                    <a:pt x="3940" y="7920"/>
                    <a:pt x="4437" y="7671"/>
                  </a:cubicBezTo>
                  <a:cubicBezTo>
                    <a:pt x="4893" y="7423"/>
                    <a:pt x="5225" y="7091"/>
                    <a:pt x="5432" y="6718"/>
                  </a:cubicBezTo>
                  <a:lnTo>
                    <a:pt x="5515" y="6718"/>
                  </a:lnTo>
                  <a:lnTo>
                    <a:pt x="5515" y="7796"/>
                  </a:lnTo>
                  <a:lnTo>
                    <a:pt x="6925" y="7796"/>
                  </a:lnTo>
                  <a:lnTo>
                    <a:pt x="6925" y="1"/>
                  </a:lnTo>
                  <a:lnTo>
                    <a:pt x="5432" y="1"/>
                  </a:lnTo>
                  <a:lnTo>
                    <a:pt x="5432" y="4313"/>
                  </a:lnTo>
                  <a:cubicBezTo>
                    <a:pt x="5432" y="4976"/>
                    <a:pt x="5266" y="5557"/>
                    <a:pt x="4852" y="6013"/>
                  </a:cubicBezTo>
                  <a:cubicBezTo>
                    <a:pt x="4479" y="6469"/>
                    <a:pt x="3981" y="6718"/>
                    <a:pt x="3401" y="6718"/>
                  </a:cubicBezTo>
                  <a:cubicBezTo>
                    <a:pt x="2157" y="6718"/>
                    <a:pt x="1493" y="6096"/>
                    <a:pt x="1452" y="4811"/>
                  </a:cubicBezTo>
                  <a:lnTo>
                    <a:pt x="1452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17"/>
            <p:cNvSpPr/>
            <p:nvPr/>
          </p:nvSpPr>
          <p:spPr>
            <a:xfrm>
              <a:off x="3883575" y="1027975"/>
              <a:ext cx="295450" cy="201100"/>
            </a:xfrm>
            <a:custGeom>
              <a:rect b="b" l="l" r="r" t="t"/>
              <a:pathLst>
                <a:path extrusionOk="0" h="8044" w="11818">
                  <a:moveTo>
                    <a:pt x="3856" y="0"/>
                  </a:moveTo>
                  <a:cubicBezTo>
                    <a:pt x="3400" y="0"/>
                    <a:pt x="2944" y="125"/>
                    <a:pt x="2488" y="373"/>
                  </a:cubicBezTo>
                  <a:cubicBezTo>
                    <a:pt x="2032" y="622"/>
                    <a:pt x="1700" y="954"/>
                    <a:pt x="1451" y="1327"/>
                  </a:cubicBezTo>
                  <a:lnTo>
                    <a:pt x="1410" y="1327"/>
                  </a:lnTo>
                  <a:lnTo>
                    <a:pt x="1410" y="249"/>
                  </a:lnTo>
                  <a:lnTo>
                    <a:pt x="0" y="249"/>
                  </a:lnTo>
                  <a:lnTo>
                    <a:pt x="0" y="8044"/>
                  </a:lnTo>
                  <a:lnTo>
                    <a:pt x="1451" y="8044"/>
                  </a:lnTo>
                  <a:lnTo>
                    <a:pt x="1451" y="3732"/>
                  </a:lnTo>
                  <a:cubicBezTo>
                    <a:pt x="1451" y="3110"/>
                    <a:pt x="1659" y="2529"/>
                    <a:pt x="2032" y="2073"/>
                  </a:cubicBezTo>
                  <a:cubicBezTo>
                    <a:pt x="2405" y="1576"/>
                    <a:pt x="2903" y="1327"/>
                    <a:pt x="3442" y="1327"/>
                  </a:cubicBezTo>
                  <a:cubicBezTo>
                    <a:pt x="4064" y="1327"/>
                    <a:pt x="4520" y="1493"/>
                    <a:pt x="4768" y="1825"/>
                  </a:cubicBezTo>
                  <a:cubicBezTo>
                    <a:pt x="5059" y="2156"/>
                    <a:pt x="5183" y="2695"/>
                    <a:pt x="5183" y="3400"/>
                  </a:cubicBezTo>
                  <a:lnTo>
                    <a:pt x="5183" y="8044"/>
                  </a:lnTo>
                  <a:lnTo>
                    <a:pt x="6634" y="8044"/>
                  </a:lnTo>
                  <a:lnTo>
                    <a:pt x="6634" y="3732"/>
                  </a:lnTo>
                  <a:cubicBezTo>
                    <a:pt x="6634" y="3110"/>
                    <a:pt x="6842" y="2529"/>
                    <a:pt x="7215" y="2073"/>
                  </a:cubicBezTo>
                  <a:cubicBezTo>
                    <a:pt x="7588" y="1576"/>
                    <a:pt x="8085" y="1327"/>
                    <a:pt x="8624" y="1327"/>
                  </a:cubicBezTo>
                  <a:cubicBezTo>
                    <a:pt x="9246" y="1327"/>
                    <a:pt x="9702" y="1493"/>
                    <a:pt x="9951" y="1825"/>
                  </a:cubicBezTo>
                  <a:cubicBezTo>
                    <a:pt x="10241" y="2156"/>
                    <a:pt x="10366" y="2695"/>
                    <a:pt x="10366" y="3400"/>
                  </a:cubicBezTo>
                  <a:lnTo>
                    <a:pt x="10366" y="8044"/>
                  </a:lnTo>
                  <a:lnTo>
                    <a:pt x="11817" y="8044"/>
                  </a:lnTo>
                  <a:lnTo>
                    <a:pt x="11817" y="3193"/>
                  </a:lnTo>
                  <a:cubicBezTo>
                    <a:pt x="11817" y="2156"/>
                    <a:pt x="11568" y="1368"/>
                    <a:pt x="11071" y="829"/>
                  </a:cubicBezTo>
                  <a:cubicBezTo>
                    <a:pt x="10615" y="290"/>
                    <a:pt x="9910" y="0"/>
                    <a:pt x="8998" y="0"/>
                  </a:cubicBezTo>
                  <a:cubicBezTo>
                    <a:pt x="7878" y="0"/>
                    <a:pt x="6966" y="498"/>
                    <a:pt x="6303" y="1493"/>
                  </a:cubicBezTo>
                  <a:cubicBezTo>
                    <a:pt x="6137" y="1037"/>
                    <a:pt x="5805" y="664"/>
                    <a:pt x="5349" y="415"/>
                  </a:cubicBezTo>
                  <a:cubicBezTo>
                    <a:pt x="4934" y="125"/>
                    <a:pt x="4437" y="0"/>
                    <a:pt x="3856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17"/>
            <p:cNvSpPr/>
            <p:nvPr/>
          </p:nvSpPr>
          <p:spPr>
            <a:xfrm>
              <a:off x="4219425" y="1027975"/>
              <a:ext cx="295425" cy="201100"/>
            </a:xfrm>
            <a:custGeom>
              <a:rect b="b" l="l" r="r" t="t"/>
              <a:pathLst>
                <a:path extrusionOk="0" h="8044" w="11817">
                  <a:moveTo>
                    <a:pt x="3856" y="0"/>
                  </a:moveTo>
                  <a:cubicBezTo>
                    <a:pt x="3400" y="0"/>
                    <a:pt x="2944" y="125"/>
                    <a:pt x="2488" y="373"/>
                  </a:cubicBezTo>
                  <a:cubicBezTo>
                    <a:pt x="2032" y="622"/>
                    <a:pt x="1700" y="954"/>
                    <a:pt x="1493" y="1327"/>
                  </a:cubicBezTo>
                  <a:lnTo>
                    <a:pt x="1410" y="1327"/>
                  </a:lnTo>
                  <a:lnTo>
                    <a:pt x="1410" y="249"/>
                  </a:lnTo>
                  <a:lnTo>
                    <a:pt x="0" y="249"/>
                  </a:lnTo>
                  <a:lnTo>
                    <a:pt x="0" y="8044"/>
                  </a:lnTo>
                  <a:lnTo>
                    <a:pt x="1493" y="8044"/>
                  </a:lnTo>
                  <a:lnTo>
                    <a:pt x="1493" y="3732"/>
                  </a:lnTo>
                  <a:cubicBezTo>
                    <a:pt x="1493" y="3110"/>
                    <a:pt x="1659" y="2529"/>
                    <a:pt x="2032" y="2073"/>
                  </a:cubicBezTo>
                  <a:cubicBezTo>
                    <a:pt x="2446" y="1576"/>
                    <a:pt x="2902" y="1327"/>
                    <a:pt x="3441" y="1327"/>
                  </a:cubicBezTo>
                  <a:cubicBezTo>
                    <a:pt x="4105" y="1327"/>
                    <a:pt x="4519" y="1493"/>
                    <a:pt x="4810" y="1825"/>
                  </a:cubicBezTo>
                  <a:cubicBezTo>
                    <a:pt x="5058" y="2156"/>
                    <a:pt x="5183" y="2695"/>
                    <a:pt x="5183" y="3400"/>
                  </a:cubicBezTo>
                  <a:lnTo>
                    <a:pt x="5183" y="8044"/>
                  </a:lnTo>
                  <a:lnTo>
                    <a:pt x="6675" y="8044"/>
                  </a:lnTo>
                  <a:lnTo>
                    <a:pt x="6675" y="3732"/>
                  </a:lnTo>
                  <a:cubicBezTo>
                    <a:pt x="6675" y="3110"/>
                    <a:pt x="6841" y="2529"/>
                    <a:pt x="7214" y="2073"/>
                  </a:cubicBezTo>
                  <a:cubicBezTo>
                    <a:pt x="7629" y="1576"/>
                    <a:pt x="8085" y="1327"/>
                    <a:pt x="8624" y="1327"/>
                  </a:cubicBezTo>
                  <a:cubicBezTo>
                    <a:pt x="9288" y="1327"/>
                    <a:pt x="9702" y="1493"/>
                    <a:pt x="9992" y="1825"/>
                  </a:cubicBezTo>
                  <a:cubicBezTo>
                    <a:pt x="10241" y="2156"/>
                    <a:pt x="10366" y="2695"/>
                    <a:pt x="10366" y="3400"/>
                  </a:cubicBezTo>
                  <a:lnTo>
                    <a:pt x="10366" y="8044"/>
                  </a:lnTo>
                  <a:lnTo>
                    <a:pt x="11817" y="8044"/>
                  </a:lnTo>
                  <a:lnTo>
                    <a:pt x="11817" y="3193"/>
                  </a:lnTo>
                  <a:cubicBezTo>
                    <a:pt x="11817" y="2156"/>
                    <a:pt x="11609" y="1368"/>
                    <a:pt x="11112" y="829"/>
                  </a:cubicBezTo>
                  <a:cubicBezTo>
                    <a:pt x="10614" y="290"/>
                    <a:pt x="9910" y="0"/>
                    <a:pt x="9039" y="0"/>
                  </a:cubicBezTo>
                  <a:cubicBezTo>
                    <a:pt x="7878" y="0"/>
                    <a:pt x="6966" y="498"/>
                    <a:pt x="6344" y="1493"/>
                  </a:cubicBezTo>
                  <a:cubicBezTo>
                    <a:pt x="6136" y="1037"/>
                    <a:pt x="5805" y="664"/>
                    <a:pt x="5390" y="415"/>
                  </a:cubicBezTo>
                  <a:cubicBezTo>
                    <a:pt x="4934" y="125"/>
                    <a:pt x="4436" y="0"/>
                    <a:pt x="3856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17"/>
            <p:cNvSpPr/>
            <p:nvPr/>
          </p:nvSpPr>
          <p:spPr>
            <a:xfrm>
              <a:off x="4544900" y="1027975"/>
              <a:ext cx="190750" cy="207325"/>
            </a:xfrm>
            <a:custGeom>
              <a:rect b="b" l="l" r="r" t="t"/>
              <a:pathLst>
                <a:path extrusionOk="0" h="8293" w="7630">
                  <a:moveTo>
                    <a:pt x="3815" y="1327"/>
                  </a:moveTo>
                  <a:cubicBezTo>
                    <a:pt x="4478" y="1327"/>
                    <a:pt x="5017" y="1534"/>
                    <a:pt x="5432" y="1866"/>
                  </a:cubicBezTo>
                  <a:cubicBezTo>
                    <a:pt x="5805" y="2239"/>
                    <a:pt x="6012" y="2695"/>
                    <a:pt x="6054" y="3234"/>
                  </a:cubicBezTo>
                  <a:lnTo>
                    <a:pt x="1617" y="3234"/>
                  </a:lnTo>
                  <a:cubicBezTo>
                    <a:pt x="1742" y="2654"/>
                    <a:pt x="1990" y="2198"/>
                    <a:pt x="2405" y="1866"/>
                  </a:cubicBezTo>
                  <a:cubicBezTo>
                    <a:pt x="2778" y="1493"/>
                    <a:pt x="3276" y="1327"/>
                    <a:pt x="3815" y="1327"/>
                  </a:cubicBezTo>
                  <a:close/>
                  <a:moveTo>
                    <a:pt x="3856" y="0"/>
                  </a:moveTo>
                  <a:cubicBezTo>
                    <a:pt x="2737" y="0"/>
                    <a:pt x="1783" y="415"/>
                    <a:pt x="1078" y="1203"/>
                  </a:cubicBezTo>
                  <a:cubicBezTo>
                    <a:pt x="373" y="1990"/>
                    <a:pt x="0" y="2985"/>
                    <a:pt x="0" y="4146"/>
                  </a:cubicBezTo>
                  <a:cubicBezTo>
                    <a:pt x="0" y="5349"/>
                    <a:pt x="373" y="6344"/>
                    <a:pt x="1120" y="7132"/>
                  </a:cubicBezTo>
                  <a:cubicBezTo>
                    <a:pt x="1866" y="7919"/>
                    <a:pt x="2778" y="8293"/>
                    <a:pt x="3939" y="8293"/>
                  </a:cubicBezTo>
                  <a:cubicBezTo>
                    <a:pt x="4727" y="8293"/>
                    <a:pt x="5432" y="8127"/>
                    <a:pt x="6054" y="7754"/>
                  </a:cubicBezTo>
                  <a:cubicBezTo>
                    <a:pt x="6676" y="7380"/>
                    <a:pt x="7173" y="6841"/>
                    <a:pt x="7505" y="6220"/>
                  </a:cubicBezTo>
                  <a:lnTo>
                    <a:pt x="6219" y="5556"/>
                  </a:lnTo>
                  <a:cubicBezTo>
                    <a:pt x="5680" y="6510"/>
                    <a:pt x="4934" y="6966"/>
                    <a:pt x="4022" y="6966"/>
                  </a:cubicBezTo>
                  <a:cubicBezTo>
                    <a:pt x="3317" y="6966"/>
                    <a:pt x="2737" y="6717"/>
                    <a:pt x="2239" y="6261"/>
                  </a:cubicBezTo>
                  <a:cubicBezTo>
                    <a:pt x="1783" y="5805"/>
                    <a:pt x="1534" y="5183"/>
                    <a:pt x="1493" y="4437"/>
                  </a:cubicBezTo>
                  <a:lnTo>
                    <a:pt x="7629" y="4437"/>
                  </a:lnTo>
                  <a:lnTo>
                    <a:pt x="7629" y="4271"/>
                  </a:lnTo>
                  <a:cubicBezTo>
                    <a:pt x="7629" y="2903"/>
                    <a:pt x="7297" y="1866"/>
                    <a:pt x="6593" y="1120"/>
                  </a:cubicBezTo>
                  <a:cubicBezTo>
                    <a:pt x="5929" y="373"/>
                    <a:pt x="5017" y="0"/>
                    <a:pt x="3856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17"/>
            <p:cNvSpPr/>
            <p:nvPr/>
          </p:nvSpPr>
          <p:spPr>
            <a:xfrm>
              <a:off x="4766725" y="1029000"/>
              <a:ext cx="120250" cy="200075"/>
            </a:xfrm>
            <a:custGeom>
              <a:rect b="b" l="l" r="r" t="t"/>
              <a:pathLst>
                <a:path extrusionOk="0" h="8003" w="4810">
                  <a:moveTo>
                    <a:pt x="3732" y="1"/>
                  </a:moveTo>
                  <a:cubicBezTo>
                    <a:pt x="3276" y="1"/>
                    <a:pt x="2861" y="125"/>
                    <a:pt x="2363" y="415"/>
                  </a:cubicBezTo>
                  <a:cubicBezTo>
                    <a:pt x="1907" y="747"/>
                    <a:pt x="1617" y="1079"/>
                    <a:pt x="1451" y="1493"/>
                  </a:cubicBezTo>
                  <a:lnTo>
                    <a:pt x="1410" y="1493"/>
                  </a:lnTo>
                  <a:lnTo>
                    <a:pt x="1410" y="208"/>
                  </a:lnTo>
                  <a:lnTo>
                    <a:pt x="0" y="208"/>
                  </a:lnTo>
                  <a:lnTo>
                    <a:pt x="0" y="8003"/>
                  </a:lnTo>
                  <a:lnTo>
                    <a:pt x="1451" y="8003"/>
                  </a:lnTo>
                  <a:lnTo>
                    <a:pt x="1451" y="3732"/>
                  </a:lnTo>
                  <a:cubicBezTo>
                    <a:pt x="1451" y="3110"/>
                    <a:pt x="1659" y="2613"/>
                    <a:pt x="2073" y="2157"/>
                  </a:cubicBezTo>
                  <a:cubicBezTo>
                    <a:pt x="2488" y="1701"/>
                    <a:pt x="2985" y="1493"/>
                    <a:pt x="3524" y="1493"/>
                  </a:cubicBezTo>
                  <a:cubicBezTo>
                    <a:pt x="3897" y="1493"/>
                    <a:pt x="4188" y="1535"/>
                    <a:pt x="4395" y="1618"/>
                  </a:cubicBezTo>
                  <a:lnTo>
                    <a:pt x="4810" y="208"/>
                  </a:lnTo>
                  <a:cubicBezTo>
                    <a:pt x="4519" y="42"/>
                    <a:pt x="4146" y="1"/>
                    <a:pt x="3732" y="1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5" name="Google Shape;2195;p17"/>
            <p:cNvSpPr/>
            <p:nvPr/>
          </p:nvSpPr>
          <p:spPr>
            <a:xfrm>
              <a:off x="4987500" y="1027975"/>
              <a:ext cx="200075" cy="207325"/>
            </a:xfrm>
            <a:custGeom>
              <a:rect b="b" l="l" r="r" t="t"/>
              <a:pathLst>
                <a:path extrusionOk="0" h="8293" w="8003">
                  <a:moveTo>
                    <a:pt x="3981" y="1327"/>
                  </a:moveTo>
                  <a:cubicBezTo>
                    <a:pt x="4727" y="1327"/>
                    <a:pt x="5308" y="1617"/>
                    <a:pt x="5805" y="2156"/>
                  </a:cubicBezTo>
                  <a:cubicBezTo>
                    <a:pt x="6303" y="2654"/>
                    <a:pt x="6552" y="3317"/>
                    <a:pt x="6552" y="4146"/>
                  </a:cubicBezTo>
                  <a:cubicBezTo>
                    <a:pt x="6552" y="4976"/>
                    <a:pt x="6303" y="5681"/>
                    <a:pt x="5805" y="6178"/>
                  </a:cubicBezTo>
                  <a:cubicBezTo>
                    <a:pt x="5308" y="6717"/>
                    <a:pt x="4727" y="6966"/>
                    <a:pt x="3981" y="6966"/>
                  </a:cubicBezTo>
                  <a:cubicBezTo>
                    <a:pt x="3276" y="6966"/>
                    <a:pt x="2696" y="6717"/>
                    <a:pt x="2198" y="6178"/>
                  </a:cubicBezTo>
                  <a:cubicBezTo>
                    <a:pt x="1700" y="5681"/>
                    <a:pt x="1452" y="4976"/>
                    <a:pt x="1452" y="4146"/>
                  </a:cubicBezTo>
                  <a:cubicBezTo>
                    <a:pt x="1452" y="3317"/>
                    <a:pt x="1700" y="2654"/>
                    <a:pt x="2198" y="2156"/>
                  </a:cubicBezTo>
                  <a:cubicBezTo>
                    <a:pt x="2696" y="1617"/>
                    <a:pt x="3276" y="1327"/>
                    <a:pt x="3981" y="1327"/>
                  </a:cubicBezTo>
                  <a:close/>
                  <a:moveTo>
                    <a:pt x="3981" y="0"/>
                  </a:moveTo>
                  <a:cubicBezTo>
                    <a:pt x="2861" y="0"/>
                    <a:pt x="1866" y="415"/>
                    <a:pt x="1120" y="1203"/>
                  </a:cubicBezTo>
                  <a:cubicBezTo>
                    <a:pt x="374" y="1949"/>
                    <a:pt x="0" y="2944"/>
                    <a:pt x="0" y="4146"/>
                  </a:cubicBezTo>
                  <a:cubicBezTo>
                    <a:pt x="0" y="5349"/>
                    <a:pt x="374" y="6344"/>
                    <a:pt x="1120" y="7132"/>
                  </a:cubicBezTo>
                  <a:cubicBezTo>
                    <a:pt x="1866" y="7919"/>
                    <a:pt x="2861" y="8293"/>
                    <a:pt x="3981" y="8293"/>
                  </a:cubicBezTo>
                  <a:cubicBezTo>
                    <a:pt x="5142" y="8293"/>
                    <a:pt x="6095" y="7919"/>
                    <a:pt x="6842" y="7132"/>
                  </a:cubicBezTo>
                  <a:cubicBezTo>
                    <a:pt x="7630" y="6344"/>
                    <a:pt x="8003" y="5349"/>
                    <a:pt x="8003" y="4146"/>
                  </a:cubicBezTo>
                  <a:cubicBezTo>
                    <a:pt x="8003" y="2944"/>
                    <a:pt x="7630" y="1949"/>
                    <a:pt x="6842" y="1203"/>
                  </a:cubicBezTo>
                  <a:cubicBezTo>
                    <a:pt x="6095" y="415"/>
                    <a:pt x="5142" y="0"/>
                    <a:pt x="3981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6" name="Google Shape;2196;p17"/>
            <p:cNvSpPr/>
            <p:nvPr/>
          </p:nvSpPr>
          <p:spPr>
            <a:xfrm>
              <a:off x="5200000" y="941925"/>
              <a:ext cx="135800" cy="287150"/>
            </a:xfrm>
            <a:custGeom>
              <a:rect b="b" l="l" r="r" t="t"/>
              <a:pathLst>
                <a:path extrusionOk="0" h="11486" w="5432">
                  <a:moveTo>
                    <a:pt x="4105" y="1"/>
                  </a:moveTo>
                  <a:cubicBezTo>
                    <a:pt x="3317" y="1"/>
                    <a:pt x="2695" y="208"/>
                    <a:pt x="2198" y="706"/>
                  </a:cubicBezTo>
                  <a:cubicBezTo>
                    <a:pt x="1700" y="1162"/>
                    <a:pt x="1451" y="1784"/>
                    <a:pt x="1451" y="2571"/>
                  </a:cubicBezTo>
                  <a:lnTo>
                    <a:pt x="1451" y="3691"/>
                  </a:lnTo>
                  <a:lnTo>
                    <a:pt x="0" y="3691"/>
                  </a:lnTo>
                  <a:lnTo>
                    <a:pt x="0" y="5018"/>
                  </a:lnTo>
                  <a:lnTo>
                    <a:pt x="1451" y="5018"/>
                  </a:lnTo>
                  <a:lnTo>
                    <a:pt x="1451" y="11486"/>
                  </a:lnTo>
                  <a:lnTo>
                    <a:pt x="2944" y="11486"/>
                  </a:lnTo>
                  <a:lnTo>
                    <a:pt x="2944" y="5018"/>
                  </a:lnTo>
                  <a:lnTo>
                    <a:pt x="4976" y="5018"/>
                  </a:lnTo>
                  <a:lnTo>
                    <a:pt x="4976" y="3691"/>
                  </a:lnTo>
                  <a:lnTo>
                    <a:pt x="2944" y="3691"/>
                  </a:lnTo>
                  <a:lnTo>
                    <a:pt x="2944" y="2737"/>
                  </a:lnTo>
                  <a:cubicBezTo>
                    <a:pt x="2944" y="2323"/>
                    <a:pt x="3027" y="1991"/>
                    <a:pt x="3276" y="1742"/>
                  </a:cubicBezTo>
                  <a:cubicBezTo>
                    <a:pt x="3483" y="1493"/>
                    <a:pt x="3815" y="1369"/>
                    <a:pt x="4146" y="1369"/>
                  </a:cubicBezTo>
                  <a:cubicBezTo>
                    <a:pt x="4478" y="1369"/>
                    <a:pt x="4768" y="1411"/>
                    <a:pt x="5017" y="1535"/>
                  </a:cubicBezTo>
                  <a:lnTo>
                    <a:pt x="5432" y="250"/>
                  </a:lnTo>
                  <a:cubicBezTo>
                    <a:pt x="5059" y="84"/>
                    <a:pt x="4644" y="1"/>
                    <a:pt x="4105" y="1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7" name="Google Shape;2197;p17"/>
            <p:cNvSpPr/>
            <p:nvPr/>
          </p:nvSpPr>
          <p:spPr>
            <a:xfrm>
              <a:off x="5439425" y="938825"/>
              <a:ext cx="260200" cy="296475"/>
            </a:xfrm>
            <a:custGeom>
              <a:rect b="b" l="l" r="r" t="t"/>
              <a:pathLst>
                <a:path extrusionOk="0" h="11859" w="10408">
                  <a:moveTo>
                    <a:pt x="5889" y="0"/>
                  </a:moveTo>
                  <a:cubicBezTo>
                    <a:pt x="4189" y="0"/>
                    <a:pt x="2779" y="539"/>
                    <a:pt x="1659" y="1700"/>
                  </a:cubicBezTo>
                  <a:cubicBezTo>
                    <a:pt x="540" y="2820"/>
                    <a:pt x="1" y="4230"/>
                    <a:pt x="1" y="5930"/>
                  </a:cubicBezTo>
                  <a:cubicBezTo>
                    <a:pt x="1" y="7630"/>
                    <a:pt x="540" y="9039"/>
                    <a:pt x="1659" y="10159"/>
                  </a:cubicBezTo>
                  <a:cubicBezTo>
                    <a:pt x="2820" y="11320"/>
                    <a:pt x="4230" y="11859"/>
                    <a:pt x="5889" y="11859"/>
                  </a:cubicBezTo>
                  <a:cubicBezTo>
                    <a:pt x="6801" y="11859"/>
                    <a:pt x="7630" y="11693"/>
                    <a:pt x="8418" y="11320"/>
                  </a:cubicBezTo>
                  <a:cubicBezTo>
                    <a:pt x="9206" y="10988"/>
                    <a:pt x="9869" y="10490"/>
                    <a:pt x="10408" y="9827"/>
                  </a:cubicBezTo>
                  <a:lnTo>
                    <a:pt x="9330" y="8790"/>
                  </a:lnTo>
                  <a:cubicBezTo>
                    <a:pt x="8376" y="9910"/>
                    <a:pt x="7215" y="10490"/>
                    <a:pt x="5889" y="10490"/>
                  </a:cubicBezTo>
                  <a:cubicBezTo>
                    <a:pt x="4645" y="10490"/>
                    <a:pt x="3567" y="10034"/>
                    <a:pt x="2737" y="9205"/>
                  </a:cubicBezTo>
                  <a:cubicBezTo>
                    <a:pt x="1908" y="8376"/>
                    <a:pt x="1494" y="7256"/>
                    <a:pt x="1494" y="5930"/>
                  </a:cubicBezTo>
                  <a:cubicBezTo>
                    <a:pt x="1494" y="4561"/>
                    <a:pt x="1908" y="3483"/>
                    <a:pt x="2737" y="2654"/>
                  </a:cubicBezTo>
                  <a:cubicBezTo>
                    <a:pt x="3567" y="1783"/>
                    <a:pt x="4645" y="1369"/>
                    <a:pt x="5889" y="1369"/>
                  </a:cubicBezTo>
                  <a:cubicBezTo>
                    <a:pt x="7174" y="1369"/>
                    <a:pt x="8210" y="1866"/>
                    <a:pt x="9040" y="2861"/>
                  </a:cubicBezTo>
                  <a:lnTo>
                    <a:pt x="10076" y="1825"/>
                  </a:lnTo>
                  <a:cubicBezTo>
                    <a:pt x="8998" y="581"/>
                    <a:pt x="7630" y="0"/>
                    <a:pt x="588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17"/>
            <p:cNvSpPr/>
            <p:nvPr/>
          </p:nvSpPr>
          <p:spPr>
            <a:xfrm>
              <a:off x="5719300" y="1027975"/>
              <a:ext cx="200075" cy="207325"/>
            </a:xfrm>
            <a:custGeom>
              <a:rect b="b" l="l" r="r" t="t"/>
              <a:pathLst>
                <a:path extrusionOk="0" h="8293" w="8003">
                  <a:moveTo>
                    <a:pt x="4023" y="1327"/>
                  </a:moveTo>
                  <a:cubicBezTo>
                    <a:pt x="4727" y="1327"/>
                    <a:pt x="5308" y="1617"/>
                    <a:pt x="5805" y="2156"/>
                  </a:cubicBezTo>
                  <a:cubicBezTo>
                    <a:pt x="6303" y="2654"/>
                    <a:pt x="6552" y="3317"/>
                    <a:pt x="6552" y="4146"/>
                  </a:cubicBezTo>
                  <a:cubicBezTo>
                    <a:pt x="6552" y="4976"/>
                    <a:pt x="6303" y="5681"/>
                    <a:pt x="5805" y="6178"/>
                  </a:cubicBezTo>
                  <a:cubicBezTo>
                    <a:pt x="5349" y="6717"/>
                    <a:pt x="4727" y="6966"/>
                    <a:pt x="4023" y="6966"/>
                  </a:cubicBezTo>
                  <a:cubicBezTo>
                    <a:pt x="3276" y="6966"/>
                    <a:pt x="2696" y="6717"/>
                    <a:pt x="2198" y="6178"/>
                  </a:cubicBezTo>
                  <a:cubicBezTo>
                    <a:pt x="1701" y="5681"/>
                    <a:pt x="1452" y="4976"/>
                    <a:pt x="1452" y="4146"/>
                  </a:cubicBezTo>
                  <a:cubicBezTo>
                    <a:pt x="1452" y="3317"/>
                    <a:pt x="1701" y="2654"/>
                    <a:pt x="2198" y="2156"/>
                  </a:cubicBezTo>
                  <a:cubicBezTo>
                    <a:pt x="2696" y="1617"/>
                    <a:pt x="3318" y="1327"/>
                    <a:pt x="4023" y="1327"/>
                  </a:cubicBezTo>
                  <a:close/>
                  <a:moveTo>
                    <a:pt x="4023" y="0"/>
                  </a:moveTo>
                  <a:cubicBezTo>
                    <a:pt x="2862" y="0"/>
                    <a:pt x="1908" y="415"/>
                    <a:pt x="1120" y="1203"/>
                  </a:cubicBezTo>
                  <a:cubicBezTo>
                    <a:pt x="374" y="1949"/>
                    <a:pt x="1" y="2944"/>
                    <a:pt x="1" y="4146"/>
                  </a:cubicBezTo>
                  <a:cubicBezTo>
                    <a:pt x="1" y="5349"/>
                    <a:pt x="374" y="6344"/>
                    <a:pt x="1120" y="7132"/>
                  </a:cubicBezTo>
                  <a:cubicBezTo>
                    <a:pt x="1908" y="7919"/>
                    <a:pt x="2862" y="8293"/>
                    <a:pt x="4023" y="8293"/>
                  </a:cubicBezTo>
                  <a:cubicBezTo>
                    <a:pt x="5184" y="8293"/>
                    <a:pt x="6137" y="7919"/>
                    <a:pt x="6883" y="7132"/>
                  </a:cubicBezTo>
                  <a:cubicBezTo>
                    <a:pt x="7630" y="6344"/>
                    <a:pt x="8003" y="5349"/>
                    <a:pt x="8003" y="4146"/>
                  </a:cubicBezTo>
                  <a:cubicBezTo>
                    <a:pt x="8003" y="2944"/>
                    <a:pt x="7630" y="1949"/>
                    <a:pt x="6883" y="1203"/>
                  </a:cubicBezTo>
                  <a:cubicBezTo>
                    <a:pt x="6137" y="415"/>
                    <a:pt x="5184" y="0"/>
                    <a:pt x="4023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17"/>
            <p:cNvSpPr/>
            <p:nvPr/>
          </p:nvSpPr>
          <p:spPr>
            <a:xfrm>
              <a:off x="5941125" y="945050"/>
              <a:ext cx="194900" cy="290250"/>
            </a:xfrm>
            <a:custGeom>
              <a:rect b="b" l="l" r="r" t="t"/>
              <a:pathLst>
                <a:path extrusionOk="0" h="11610" w="7796">
                  <a:moveTo>
                    <a:pt x="3940" y="4644"/>
                  </a:moveTo>
                  <a:cubicBezTo>
                    <a:pt x="4644" y="4644"/>
                    <a:pt x="5225" y="4934"/>
                    <a:pt x="5681" y="5473"/>
                  </a:cubicBezTo>
                  <a:cubicBezTo>
                    <a:pt x="6179" y="5971"/>
                    <a:pt x="6386" y="6676"/>
                    <a:pt x="6386" y="7463"/>
                  </a:cubicBezTo>
                  <a:cubicBezTo>
                    <a:pt x="6386" y="8293"/>
                    <a:pt x="6179" y="8998"/>
                    <a:pt x="5681" y="9495"/>
                  </a:cubicBezTo>
                  <a:cubicBezTo>
                    <a:pt x="5225" y="10034"/>
                    <a:pt x="4644" y="10283"/>
                    <a:pt x="3940" y="10283"/>
                  </a:cubicBezTo>
                  <a:cubicBezTo>
                    <a:pt x="3235" y="10283"/>
                    <a:pt x="2654" y="10034"/>
                    <a:pt x="2157" y="9495"/>
                  </a:cubicBezTo>
                  <a:cubicBezTo>
                    <a:pt x="1701" y="8956"/>
                    <a:pt x="1452" y="8293"/>
                    <a:pt x="1452" y="7463"/>
                  </a:cubicBezTo>
                  <a:cubicBezTo>
                    <a:pt x="1452" y="6676"/>
                    <a:pt x="1701" y="5971"/>
                    <a:pt x="2157" y="5473"/>
                  </a:cubicBezTo>
                  <a:cubicBezTo>
                    <a:pt x="2654" y="4934"/>
                    <a:pt x="3235" y="4644"/>
                    <a:pt x="3940" y="4644"/>
                  </a:cubicBezTo>
                  <a:close/>
                  <a:moveTo>
                    <a:pt x="6344" y="0"/>
                  </a:moveTo>
                  <a:lnTo>
                    <a:pt x="6344" y="3566"/>
                  </a:lnTo>
                  <a:lnTo>
                    <a:pt x="6386" y="4644"/>
                  </a:lnTo>
                  <a:lnTo>
                    <a:pt x="6344" y="4644"/>
                  </a:lnTo>
                  <a:cubicBezTo>
                    <a:pt x="6096" y="4271"/>
                    <a:pt x="5722" y="3939"/>
                    <a:pt x="5266" y="3690"/>
                  </a:cubicBezTo>
                  <a:cubicBezTo>
                    <a:pt x="4769" y="3442"/>
                    <a:pt x="4271" y="3317"/>
                    <a:pt x="3691" y="3317"/>
                  </a:cubicBezTo>
                  <a:cubicBezTo>
                    <a:pt x="2654" y="3317"/>
                    <a:pt x="1784" y="3732"/>
                    <a:pt x="1079" y="4520"/>
                  </a:cubicBezTo>
                  <a:cubicBezTo>
                    <a:pt x="332" y="5349"/>
                    <a:pt x="1" y="6344"/>
                    <a:pt x="1" y="7463"/>
                  </a:cubicBezTo>
                  <a:cubicBezTo>
                    <a:pt x="1" y="8624"/>
                    <a:pt x="332" y="9578"/>
                    <a:pt x="1079" y="10407"/>
                  </a:cubicBezTo>
                  <a:cubicBezTo>
                    <a:pt x="1784" y="11236"/>
                    <a:pt x="2654" y="11610"/>
                    <a:pt x="3691" y="11610"/>
                  </a:cubicBezTo>
                  <a:cubicBezTo>
                    <a:pt x="4271" y="11610"/>
                    <a:pt x="4769" y="11485"/>
                    <a:pt x="5266" y="11236"/>
                  </a:cubicBezTo>
                  <a:cubicBezTo>
                    <a:pt x="5722" y="11029"/>
                    <a:pt x="6096" y="10697"/>
                    <a:pt x="6344" y="10283"/>
                  </a:cubicBezTo>
                  <a:lnTo>
                    <a:pt x="6386" y="10283"/>
                  </a:lnTo>
                  <a:lnTo>
                    <a:pt x="6386" y="11361"/>
                  </a:lnTo>
                  <a:lnTo>
                    <a:pt x="7796" y="11361"/>
                  </a:lnTo>
                  <a:lnTo>
                    <a:pt x="7796" y="0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0" name="Google Shape;2200;p17"/>
            <p:cNvSpPr/>
            <p:nvPr/>
          </p:nvSpPr>
          <p:spPr>
            <a:xfrm>
              <a:off x="6168125" y="1027975"/>
              <a:ext cx="190750" cy="207325"/>
            </a:xfrm>
            <a:custGeom>
              <a:rect b="b" l="l" r="r" t="t"/>
              <a:pathLst>
                <a:path extrusionOk="0" h="8293" w="7630">
                  <a:moveTo>
                    <a:pt x="3815" y="1327"/>
                  </a:moveTo>
                  <a:cubicBezTo>
                    <a:pt x="4479" y="1327"/>
                    <a:pt x="5018" y="1534"/>
                    <a:pt x="5391" y="1866"/>
                  </a:cubicBezTo>
                  <a:cubicBezTo>
                    <a:pt x="5806" y="2239"/>
                    <a:pt x="6013" y="2695"/>
                    <a:pt x="6054" y="3234"/>
                  </a:cubicBezTo>
                  <a:lnTo>
                    <a:pt x="1618" y="3234"/>
                  </a:lnTo>
                  <a:cubicBezTo>
                    <a:pt x="1742" y="2654"/>
                    <a:pt x="1991" y="2198"/>
                    <a:pt x="2406" y="1866"/>
                  </a:cubicBezTo>
                  <a:cubicBezTo>
                    <a:pt x="2779" y="1493"/>
                    <a:pt x="3276" y="1327"/>
                    <a:pt x="3815" y="1327"/>
                  </a:cubicBezTo>
                  <a:close/>
                  <a:moveTo>
                    <a:pt x="3857" y="0"/>
                  </a:moveTo>
                  <a:cubicBezTo>
                    <a:pt x="2737" y="0"/>
                    <a:pt x="1784" y="415"/>
                    <a:pt x="1079" y="1203"/>
                  </a:cubicBezTo>
                  <a:cubicBezTo>
                    <a:pt x="374" y="1990"/>
                    <a:pt x="1" y="2985"/>
                    <a:pt x="1" y="4146"/>
                  </a:cubicBezTo>
                  <a:cubicBezTo>
                    <a:pt x="1" y="5349"/>
                    <a:pt x="374" y="6344"/>
                    <a:pt x="1120" y="7132"/>
                  </a:cubicBezTo>
                  <a:cubicBezTo>
                    <a:pt x="1867" y="7919"/>
                    <a:pt x="2779" y="8293"/>
                    <a:pt x="3940" y="8293"/>
                  </a:cubicBezTo>
                  <a:cubicBezTo>
                    <a:pt x="4728" y="8293"/>
                    <a:pt x="5432" y="8127"/>
                    <a:pt x="6054" y="7754"/>
                  </a:cubicBezTo>
                  <a:cubicBezTo>
                    <a:pt x="6676" y="7380"/>
                    <a:pt x="7132" y="6841"/>
                    <a:pt x="7506" y="6220"/>
                  </a:cubicBezTo>
                  <a:lnTo>
                    <a:pt x="6179" y="5556"/>
                  </a:lnTo>
                  <a:cubicBezTo>
                    <a:pt x="5681" y="6510"/>
                    <a:pt x="4935" y="6966"/>
                    <a:pt x="4023" y="6966"/>
                  </a:cubicBezTo>
                  <a:cubicBezTo>
                    <a:pt x="3318" y="6966"/>
                    <a:pt x="2737" y="6717"/>
                    <a:pt x="2240" y="6261"/>
                  </a:cubicBezTo>
                  <a:cubicBezTo>
                    <a:pt x="1784" y="5805"/>
                    <a:pt x="1494" y="5183"/>
                    <a:pt x="1494" y="4437"/>
                  </a:cubicBezTo>
                  <a:lnTo>
                    <a:pt x="7630" y="4437"/>
                  </a:lnTo>
                  <a:lnTo>
                    <a:pt x="7630" y="4271"/>
                  </a:lnTo>
                  <a:cubicBezTo>
                    <a:pt x="7630" y="2903"/>
                    <a:pt x="7298" y="1866"/>
                    <a:pt x="6593" y="1120"/>
                  </a:cubicBezTo>
                  <a:cubicBezTo>
                    <a:pt x="5930" y="373"/>
                    <a:pt x="5018" y="0"/>
                    <a:pt x="3857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1" name="Google Shape;2201;p17"/>
            <p:cNvSpPr/>
            <p:nvPr/>
          </p:nvSpPr>
          <p:spPr>
            <a:xfrm>
              <a:off x="2022950" y="913950"/>
              <a:ext cx="315150" cy="321350"/>
            </a:xfrm>
            <a:custGeom>
              <a:rect b="b" l="l" r="r" t="t"/>
              <a:pathLst>
                <a:path extrusionOk="0" h="12854" w="12606">
                  <a:moveTo>
                    <a:pt x="6552" y="0"/>
                  </a:moveTo>
                  <a:cubicBezTo>
                    <a:pt x="2986" y="0"/>
                    <a:pt x="1" y="2861"/>
                    <a:pt x="1" y="6427"/>
                  </a:cubicBezTo>
                  <a:cubicBezTo>
                    <a:pt x="1" y="9993"/>
                    <a:pt x="2986" y="12854"/>
                    <a:pt x="6552" y="12854"/>
                  </a:cubicBezTo>
                  <a:cubicBezTo>
                    <a:pt x="8501" y="12854"/>
                    <a:pt x="9952" y="12232"/>
                    <a:pt x="11071" y="11071"/>
                  </a:cubicBezTo>
                  <a:cubicBezTo>
                    <a:pt x="12232" y="9910"/>
                    <a:pt x="12605" y="8251"/>
                    <a:pt x="12605" y="6925"/>
                  </a:cubicBezTo>
                  <a:cubicBezTo>
                    <a:pt x="12605" y="6551"/>
                    <a:pt x="12564" y="6178"/>
                    <a:pt x="12522" y="5847"/>
                  </a:cubicBezTo>
                  <a:lnTo>
                    <a:pt x="6552" y="5847"/>
                  </a:lnTo>
                  <a:lnTo>
                    <a:pt x="6552" y="7588"/>
                  </a:lnTo>
                  <a:lnTo>
                    <a:pt x="10781" y="7588"/>
                  </a:lnTo>
                  <a:cubicBezTo>
                    <a:pt x="10657" y="8583"/>
                    <a:pt x="10325" y="9329"/>
                    <a:pt x="9827" y="9827"/>
                  </a:cubicBezTo>
                  <a:cubicBezTo>
                    <a:pt x="9205" y="10449"/>
                    <a:pt x="8252" y="11112"/>
                    <a:pt x="6552" y="11112"/>
                  </a:cubicBezTo>
                  <a:cubicBezTo>
                    <a:pt x="3940" y="11112"/>
                    <a:pt x="1908" y="8998"/>
                    <a:pt x="1908" y="6427"/>
                  </a:cubicBezTo>
                  <a:cubicBezTo>
                    <a:pt x="1908" y="3856"/>
                    <a:pt x="3940" y="1742"/>
                    <a:pt x="6552" y="1742"/>
                  </a:cubicBezTo>
                  <a:cubicBezTo>
                    <a:pt x="7962" y="1742"/>
                    <a:pt x="8998" y="2281"/>
                    <a:pt x="9744" y="3027"/>
                  </a:cubicBezTo>
                  <a:lnTo>
                    <a:pt x="10988" y="1783"/>
                  </a:lnTo>
                  <a:cubicBezTo>
                    <a:pt x="9952" y="747"/>
                    <a:pt x="8542" y="0"/>
                    <a:pt x="6552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17"/>
            <p:cNvSpPr/>
            <p:nvPr/>
          </p:nvSpPr>
          <p:spPr>
            <a:xfrm>
              <a:off x="2362950" y="1027975"/>
              <a:ext cx="204225" cy="207325"/>
            </a:xfrm>
            <a:custGeom>
              <a:rect b="b" l="l" r="r" t="t"/>
              <a:pathLst>
                <a:path extrusionOk="0" h="8293" w="8169">
                  <a:moveTo>
                    <a:pt x="4105" y="1659"/>
                  </a:moveTo>
                  <a:cubicBezTo>
                    <a:pt x="5308" y="1659"/>
                    <a:pt x="6386" y="2654"/>
                    <a:pt x="6386" y="4146"/>
                  </a:cubicBezTo>
                  <a:cubicBezTo>
                    <a:pt x="6386" y="5639"/>
                    <a:pt x="5308" y="6676"/>
                    <a:pt x="4105" y="6676"/>
                  </a:cubicBezTo>
                  <a:cubicBezTo>
                    <a:pt x="2861" y="6676"/>
                    <a:pt x="1783" y="5639"/>
                    <a:pt x="1783" y="4146"/>
                  </a:cubicBezTo>
                  <a:cubicBezTo>
                    <a:pt x="1783" y="2654"/>
                    <a:pt x="2861" y="1659"/>
                    <a:pt x="4105" y="1659"/>
                  </a:cubicBezTo>
                  <a:close/>
                  <a:moveTo>
                    <a:pt x="4105" y="0"/>
                  </a:moveTo>
                  <a:cubicBezTo>
                    <a:pt x="1825" y="0"/>
                    <a:pt x="0" y="1742"/>
                    <a:pt x="0" y="4146"/>
                  </a:cubicBezTo>
                  <a:cubicBezTo>
                    <a:pt x="0" y="6551"/>
                    <a:pt x="1825" y="8293"/>
                    <a:pt x="4105" y="8293"/>
                  </a:cubicBezTo>
                  <a:cubicBezTo>
                    <a:pt x="6344" y="8293"/>
                    <a:pt x="8168" y="6551"/>
                    <a:pt x="8168" y="4146"/>
                  </a:cubicBezTo>
                  <a:cubicBezTo>
                    <a:pt x="8168" y="1742"/>
                    <a:pt x="6344" y="0"/>
                    <a:pt x="4105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3" name="Google Shape;2203;p17"/>
            <p:cNvSpPr/>
            <p:nvPr/>
          </p:nvSpPr>
          <p:spPr>
            <a:xfrm>
              <a:off x="2592025" y="1027975"/>
              <a:ext cx="205250" cy="207325"/>
            </a:xfrm>
            <a:custGeom>
              <a:rect b="b" l="l" r="r" t="t"/>
              <a:pathLst>
                <a:path extrusionOk="0" h="8293" w="8210">
                  <a:moveTo>
                    <a:pt x="4105" y="1659"/>
                  </a:moveTo>
                  <a:cubicBezTo>
                    <a:pt x="5349" y="1659"/>
                    <a:pt x="6427" y="2654"/>
                    <a:pt x="6427" y="4146"/>
                  </a:cubicBezTo>
                  <a:cubicBezTo>
                    <a:pt x="6427" y="5639"/>
                    <a:pt x="5349" y="6676"/>
                    <a:pt x="4105" y="6676"/>
                  </a:cubicBezTo>
                  <a:cubicBezTo>
                    <a:pt x="2861" y="6676"/>
                    <a:pt x="1825" y="5639"/>
                    <a:pt x="1825" y="4146"/>
                  </a:cubicBezTo>
                  <a:cubicBezTo>
                    <a:pt x="1825" y="2654"/>
                    <a:pt x="2861" y="1659"/>
                    <a:pt x="4105" y="1659"/>
                  </a:cubicBezTo>
                  <a:close/>
                  <a:moveTo>
                    <a:pt x="4105" y="0"/>
                  </a:moveTo>
                  <a:cubicBezTo>
                    <a:pt x="1866" y="0"/>
                    <a:pt x="0" y="1742"/>
                    <a:pt x="0" y="4146"/>
                  </a:cubicBezTo>
                  <a:cubicBezTo>
                    <a:pt x="0" y="6551"/>
                    <a:pt x="1866" y="8293"/>
                    <a:pt x="4105" y="8293"/>
                  </a:cubicBezTo>
                  <a:cubicBezTo>
                    <a:pt x="6386" y="8293"/>
                    <a:pt x="8210" y="6551"/>
                    <a:pt x="8210" y="4146"/>
                  </a:cubicBezTo>
                  <a:cubicBezTo>
                    <a:pt x="8210" y="1742"/>
                    <a:pt x="6386" y="0"/>
                    <a:pt x="4105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4" name="Google Shape;2204;p17"/>
            <p:cNvSpPr/>
            <p:nvPr/>
          </p:nvSpPr>
          <p:spPr>
            <a:xfrm>
              <a:off x="2822150" y="1027975"/>
              <a:ext cx="199025" cy="300625"/>
            </a:xfrm>
            <a:custGeom>
              <a:rect b="b" l="l" r="r" t="t"/>
              <a:pathLst>
                <a:path extrusionOk="0" h="12025" w="7961">
                  <a:moveTo>
                    <a:pt x="4146" y="1659"/>
                  </a:moveTo>
                  <a:cubicBezTo>
                    <a:pt x="5390" y="1659"/>
                    <a:pt x="6385" y="2695"/>
                    <a:pt x="6385" y="4188"/>
                  </a:cubicBezTo>
                  <a:cubicBezTo>
                    <a:pt x="6385" y="5598"/>
                    <a:pt x="5390" y="6676"/>
                    <a:pt x="4146" y="6676"/>
                  </a:cubicBezTo>
                  <a:cubicBezTo>
                    <a:pt x="2902" y="6676"/>
                    <a:pt x="1824" y="5598"/>
                    <a:pt x="1824" y="4188"/>
                  </a:cubicBezTo>
                  <a:cubicBezTo>
                    <a:pt x="1824" y="2695"/>
                    <a:pt x="2902" y="1659"/>
                    <a:pt x="4146" y="1659"/>
                  </a:cubicBezTo>
                  <a:close/>
                  <a:moveTo>
                    <a:pt x="3980" y="0"/>
                  </a:moveTo>
                  <a:cubicBezTo>
                    <a:pt x="1907" y="0"/>
                    <a:pt x="0" y="1825"/>
                    <a:pt x="0" y="4188"/>
                  </a:cubicBezTo>
                  <a:cubicBezTo>
                    <a:pt x="0" y="6510"/>
                    <a:pt x="1907" y="8293"/>
                    <a:pt x="3980" y="8293"/>
                  </a:cubicBezTo>
                  <a:cubicBezTo>
                    <a:pt x="4976" y="8293"/>
                    <a:pt x="5763" y="7878"/>
                    <a:pt x="6178" y="7339"/>
                  </a:cubicBezTo>
                  <a:lnTo>
                    <a:pt x="6261" y="7339"/>
                  </a:lnTo>
                  <a:lnTo>
                    <a:pt x="6261" y="7961"/>
                  </a:lnTo>
                  <a:cubicBezTo>
                    <a:pt x="6261" y="9537"/>
                    <a:pt x="5390" y="10366"/>
                    <a:pt x="4022" y="10366"/>
                  </a:cubicBezTo>
                  <a:cubicBezTo>
                    <a:pt x="2902" y="10366"/>
                    <a:pt x="2198" y="9578"/>
                    <a:pt x="1907" y="8915"/>
                  </a:cubicBezTo>
                  <a:lnTo>
                    <a:pt x="332" y="9578"/>
                  </a:lnTo>
                  <a:cubicBezTo>
                    <a:pt x="788" y="10656"/>
                    <a:pt x="1990" y="12024"/>
                    <a:pt x="4022" y="12024"/>
                  </a:cubicBezTo>
                  <a:cubicBezTo>
                    <a:pt x="6178" y="12024"/>
                    <a:pt x="7961" y="10780"/>
                    <a:pt x="7961" y="7712"/>
                  </a:cubicBezTo>
                  <a:lnTo>
                    <a:pt x="7961" y="249"/>
                  </a:lnTo>
                  <a:lnTo>
                    <a:pt x="6261" y="249"/>
                  </a:lnTo>
                  <a:lnTo>
                    <a:pt x="6261" y="954"/>
                  </a:lnTo>
                  <a:lnTo>
                    <a:pt x="6178" y="954"/>
                  </a:lnTo>
                  <a:cubicBezTo>
                    <a:pt x="5763" y="456"/>
                    <a:pt x="4976" y="0"/>
                    <a:pt x="3980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5" name="Google Shape;2205;p17"/>
            <p:cNvSpPr/>
            <p:nvPr/>
          </p:nvSpPr>
          <p:spPr>
            <a:xfrm>
              <a:off x="3056400" y="924300"/>
              <a:ext cx="45625" cy="304775"/>
            </a:xfrm>
            <a:custGeom>
              <a:rect b="b" l="l" r="r" t="t"/>
              <a:pathLst>
                <a:path extrusionOk="0" h="12191" w="1825">
                  <a:moveTo>
                    <a:pt x="1" y="1"/>
                  </a:moveTo>
                  <a:lnTo>
                    <a:pt x="1" y="12191"/>
                  </a:lnTo>
                  <a:lnTo>
                    <a:pt x="1825" y="12191"/>
                  </a:lnTo>
                  <a:lnTo>
                    <a:pt x="1825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17"/>
            <p:cNvSpPr/>
            <p:nvPr/>
          </p:nvSpPr>
          <p:spPr>
            <a:xfrm>
              <a:off x="3127925" y="1027975"/>
              <a:ext cx="190750" cy="207325"/>
            </a:xfrm>
            <a:custGeom>
              <a:rect b="b" l="l" r="r" t="t"/>
              <a:pathLst>
                <a:path extrusionOk="0" h="8293" w="7630">
                  <a:moveTo>
                    <a:pt x="3939" y="1617"/>
                  </a:moveTo>
                  <a:cubicBezTo>
                    <a:pt x="4686" y="1617"/>
                    <a:pt x="5266" y="1990"/>
                    <a:pt x="5473" y="2488"/>
                  </a:cubicBezTo>
                  <a:lnTo>
                    <a:pt x="1783" y="4022"/>
                  </a:lnTo>
                  <a:cubicBezTo>
                    <a:pt x="1742" y="2446"/>
                    <a:pt x="3027" y="1617"/>
                    <a:pt x="3939" y="1617"/>
                  </a:cubicBezTo>
                  <a:close/>
                  <a:moveTo>
                    <a:pt x="3898" y="0"/>
                  </a:moveTo>
                  <a:cubicBezTo>
                    <a:pt x="1742" y="0"/>
                    <a:pt x="0" y="1700"/>
                    <a:pt x="0" y="4146"/>
                  </a:cubicBezTo>
                  <a:cubicBezTo>
                    <a:pt x="0" y="6468"/>
                    <a:pt x="1742" y="8293"/>
                    <a:pt x="4105" y="8293"/>
                  </a:cubicBezTo>
                  <a:cubicBezTo>
                    <a:pt x="6012" y="8293"/>
                    <a:pt x="7090" y="7132"/>
                    <a:pt x="7547" y="6468"/>
                  </a:cubicBezTo>
                  <a:lnTo>
                    <a:pt x="6137" y="5515"/>
                  </a:lnTo>
                  <a:cubicBezTo>
                    <a:pt x="5681" y="6220"/>
                    <a:pt x="5017" y="6676"/>
                    <a:pt x="4105" y="6676"/>
                  </a:cubicBezTo>
                  <a:cubicBezTo>
                    <a:pt x="3152" y="6676"/>
                    <a:pt x="2488" y="6261"/>
                    <a:pt x="2074" y="5432"/>
                  </a:cubicBezTo>
                  <a:lnTo>
                    <a:pt x="7629" y="3110"/>
                  </a:lnTo>
                  <a:lnTo>
                    <a:pt x="7464" y="2654"/>
                  </a:lnTo>
                  <a:cubicBezTo>
                    <a:pt x="7090" y="1742"/>
                    <a:pt x="6054" y="0"/>
                    <a:pt x="3898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17"/>
            <p:cNvSpPr/>
            <p:nvPr/>
          </p:nvSpPr>
          <p:spPr>
            <a:xfrm>
              <a:off x="1227925" y="771950"/>
              <a:ext cx="605375" cy="605350"/>
            </a:xfrm>
            <a:custGeom>
              <a:rect b="b" l="l" r="r" t="t"/>
              <a:pathLst>
                <a:path extrusionOk="0" h="24214" w="24215">
                  <a:moveTo>
                    <a:pt x="12107" y="0"/>
                  </a:moveTo>
                  <a:lnTo>
                    <a:pt x="11154" y="995"/>
                  </a:lnTo>
                  <a:lnTo>
                    <a:pt x="9329" y="2778"/>
                  </a:lnTo>
                  <a:lnTo>
                    <a:pt x="8583" y="3524"/>
                  </a:lnTo>
                  <a:lnTo>
                    <a:pt x="3566" y="3524"/>
                  </a:lnTo>
                  <a:lnTo>
                    <a:pt x="3566" y="8583"/>
                  </a:lnTo>
                  <a:lnTo>
                    <a:pt x="0" y="12107"/>
                  </a:lnTo>
                  <a:lnTo>
                    <a:pt x="2778" y="14885"/>
                  </a:lnTo>
                  <a:lnTo>
                    <a:pt x="3566" y="15631"/>
                  </a:lnTo>
                  <a:lnTo>
                    <a:pt x="3566" y="20648"/>
                  </a:lnTo>
                  <a:lnTo>
                    <a:pt x="8583" y="20648"/>
                  </a:lnTo>
                  <a:lnTo>
                    <a:pt x="12107" y="24214"/>
                  </a:lnTo>
                  <a:lnTo>
                    <a:pt x="15673" y="20648"/>
                  </a:lnTo>
                  <a:lnTo>
                    <a:pt x="20648" y="20648"/>
                  </a:lnTo>
                  <a:lnTo>
                    <a:pt x="20648" y="15631"/>
                  </a:lnTo>
                  <a:lnTo>
                    <a:pt x="24214" y="12107"/>
                  </a:lnTo>
                  <a:lnTo>
                    <a:pt x="20648" y="8583"/>
                  </a:lnTo>
                  <a:lnTo>
                    <a:pt x="20648" y="3524"/>
                  </a:lnTo>
                  <a:lnTo>
                    <a:pt x="15590" y="3524"/>
                  </a:lnTo>
                  <a:lnTo>
                    <a:pt x="12107" y="0"/>
                  </a:lnTo>
                  <a:close/>
                </a:path>
              </a:pathLst>
            </a:custGeom>
            <a:solidFill>
              <a:srgbClr val="F9AB0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8" name="Google Shape;2208;p17"/>
            <p:cNvSpPr/>
            <p:nvPr/>
          </p:nvSpPr>
          <p:spPr>
            <a:xfrm>
              <a:off x="1355425" y="900450"/>
              <a:ext cx="350375" cy="349375"/>
            </a:xfrm>
            <a:custGeom>
              <a:rect b="b" l="l" r="r" t="t"/>
              <a:pathLst>
                <a:path extrusionOk="0" h="13975" w="14015">
                  <a:moveTo>
                    <a:pt x="7082" y="1"/>
                  </a:moveTo>
                  <a:cubicBezTo>
                    <a:pt x="7057" y="1"/>
                    <a:pt x="7032" y="1"/>
                    <a:pt x="7007" y="1"/>
                  </a:cubicBezTo>
                  <a:cubicBezTo>
                    <a:pt x="3151" y="1"/>
                    <a:pt x="0" y="3111"/>
                    <a:pt x="0" y="6967"/>
                  </a:cubicBezTo>
                  <a:cubicBezTo>
                    <a:pt x="0" y="10823"/>
                    <a:pt x="3151" y="13974"/>
                    <a:pt x="7007" y="13974"/>
                  </a:cubicBezTo>
                  <a:cubicBezTo>
                    <a:pt x="10863" y="13974"/>
                    <a:pt x="14014" y="10823"/>
                    <a:pt x="14014" y="6967"/>
                  </a:cubicBezTo>
                  <a:cubicBezTo>
                    <a:pt x="13973" y="3136"/>
                    <a:pt x="10904" y="1"/>
                    <a:pt x="7082" y="1"/>
                  </a:cubicBezTo>
                  <a:close/>
                </a:path>
              </a:pathLst>
            </a:custGeom>
            <a:solidFill>
              <a:srgbClr val="E3740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9" name="Google Shape;2209;p17"/>
            <p:cNvSpPr/>
            <p:nvPr/>
          </p:nvSpPr>
          <p:spPr>
            <a:xfrm>
              <a:off x="1498450" y="987550"/>
              <a:ext cx="66375" cy="165875"/>
            </a:xfrm>
            <a:custGeom>
              <a:rect b="b" l="l" r="r" t="t"/>
              <a:pathLst>
                <a:path extrusionOk="0" h="6635" w="2655">
                  <a:moveTo>
                    <a:pt x="1742" y="0"/>
                  </a:moveTo>
                  <a:lnTo>
                    <a:pt x="1" y="6385"/>
                  </a:lnTo>
                  <a:lnTo>
                    <a:pt x="955" y="6634"/>
                  </a:lnTo>
                  <a:lnTo>
                    <a:pt x="2655" y="24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0" name="Google Shape;2210;p17"/>
            <p:cNvSpPr/>
            <p:nvPr/>
          </p:nvSpPr>
          <p:spPr>
            <a:xfrm>
              <a:off x="1419675" y="1013450"/>
              <a:ext cx="222900" cy="113025"/>
            </a:xfrm>
            <a:custGeom>
              <a:rect b="b" l="l" r="r" t="t"/>
              <a:pathLst>
                <a:path extrusionOk="0" h="4521" w="8916">
                  <a:moveTo>
                    <a:pt x="2032" y="1"/>
                  </a:moveTo>
                  <a:lnTo>
                    <a:pt x="1" y="2281"/>
                  </a:lnTo>
                  <a:lnTo>
                    <a:pt x="2032" y="4520"/>
                  </a:lnTo>
                  <a:lnTo>
                    <a:pt x="2737" y="3898"/>
                  </a:lnTo>
                  <a:lnTo>
                    <a:pt x="1328" y="2281"/>
                  </a:lnTo>
                  <a:lnTo>
                    <a:pt x="2737" y="664"/>
                  </a:lnTo>
                  <a:lnTo>
                    <a:pt x="2032" y="1"/>
                  </a:lnTo>
                  <a:close/>
                  <a:moveTo>
                    <a:pt x="6842" y="1"/>
                  </a:moveTo>
                  <a:lnTo>
                    <a:pt x="6137" y="664"/>
                  </a:lnTo>
                  <a:lnTo>
                    <a:pt x="7588" y="2240"/>
                  </a:lnTo>
                  <a:lnTo>
                    <a:pt x="6137" y="3857"/>
                  </a:lnTo>
                  <a:lnTo>
                    <a:pt x="6884" y="4520"/>
                  </a:lnTo>
                  <a:lnTo>
                    <a:pt x="8915" y="2240"/>
                  </a:lnTo>
                  <a:lnTo>
                    <a:pt x="68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11" name="Google Shape;2211;p17"/>
          <p:cNvSpPr txBox="1"/>
          <p:nvPr/>
        </p:nvSpPr>
        <p:spPr>
          <a:xfrm>
            <a:off x="8458206" y="4758952"/>
            <a:ext cx="228600" cy="92400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FFFFFF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600">
                <a:solidFill>
                  <a:schemeClr val="lt1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‹#›</a:t>
            </a:fld>
            <a:endParaRPr sz="600">
              <a:solidFill>
                <a:schemeClr val="lt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sp>
        <p:nvSpPr>
          <p:cNvPr id="2212" name="Google Shape;2212;p17"/>
          <p:cNvSpPr txBox="1"/>
          <p:nvPr/>
        </p:nvSpPr>
        <p:spPr>
          <a:xfrm>
            <a:off x="7188451" y="4771140"/>
            <a:ext cx="1269900" cy="77100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FFFFFF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chemeClr val="dk2"/>
                </a:solidFill>
                <a:latin typeface="Google Sans"/>
                <a:ea typeface="Google Sans"/>
                <a:cs typeface="Google Sans"/>
                <a:sym typeface="Google Sans"/>
              </a:rPr>
              <a:t>Confidential and Proprietary</a:t>
            </a:r>
            <a:endParaRPr sz="500">
              <a:solidFill>
                <a:schemeClr val="dk2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CUSTOM_1">
    <p:spTree>
      <p:nvGrpSpPr>
        <p:cNvPr id="2213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g.co/gsoc" TargetMode="External"/><Relationship Id="rId4" Type="http://schemas.openxmlformats.org/officeDocument/2006/relationships/hyperlink" Target="http://g.co/gsoc/resources/guide" TargetMode="External"/><Relationship Id="rId5" Type="http://schemas.openxmlformats.org/officeDocument/2006/relationships/hyperlink" Target="https://summerofcode.withgoogle.com/rules" TargetMode="External"/><Relationship Id="rId6" Type="http://schemas.openxmlformats.org/officeDocument/2006/relationships/hyperlink" Target="https://developers.google.com/open-source/gsoc/help/student-advice" TargetMode="External"/><Relationship Id="rId7" Type="http://schemas.openxmlformats.org/officeDocument/2006/relationships/hyperlink" Target="http://discord.gg/google-dev-community" TargetMode="External"/><Relationship Id="rId8" Type="http://schemas.openxmlformats.org/officeDocument/2006/relationships/hyperlink" Target="mailto:gsoc-support@google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en.wikipedia.org/wiki/Computer_software" TargetMode="External"/><Relationship Id="rId4" Type="http://schemas.openxmlformats.org/officeDocument/2006/relationships/hyperlink" Target="http://en.wikipedia.org/wiki/Open-source_license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evelopers.google.com/open-source/gsoc/help/student-advice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9" name="Google Shape;2219;p19"/>
          <p:cNvGrpSpPr/>
          <p:nvPr/>
        </p:nvGrpSpPr>
        <p:grpSpPr>
          <a:xfrm>
            <a:off x="1853179" y="2289940"/>
            <a:ext cx="5437642" cy="643945"/>
            <a:chOff x="2296600" y="792775"/>
            <a:chExt cx="2948350" cy="351825"/>
          </a:xfrm>
        </p:grpSpPr>
        <p:sp>
          <p:nvSpPr>
            <p:cNvPr id="2220" name="Google Shape;2220;p19"/>
            <p:cNvSpPr/>
            <p:nvPr/>
          </p:nvSpPr>
          <p:spPr>
            <a:xfrm>
              <a:off x="3572475" y="889425"/>
              <a:ext cx="113375" cy="173100"/>
            </a:xfrm>
            <a:custGeom>
              <a:rect b="b" l="l" r="r" t="t"/>
              <a:pathLst>
                <a:path extrusionOk="0" h="6924" w="4535">
                  <a:moveTo>
                    <a:pt x="2277" y="0"/>
                  </a:moveTo>
                  <a:cubicBezTo>
                    <a:pt x="1703" y="0"/>
                    <a:pt x="1219" y="174"/>
                    <a:pt x="824" y="519"/>
                  </a:cubicBezTo>
                  <a:cubicBezTo>
                    <a:pt x="436" y="865"/>
                    <a:pt x="241" y="1281"/>
                    <a:pt x="241" y="1768"/>
                  </a:cubicBezTo>
                  <a:cubicBezTo>
                    <a:pt x="241" y="2465"/>
                    <a:pt x="592" y="2993"/>
                    <a:pt x="1296" y="3351"/>
                  </a:cubicBezTo>
                  <a:cubicBezTo>
                    <a:pt x="1425" y="3419"/>
                    <a:pt x="1756" y="3548"/>
                    <a:pt x="2286" y="3740"/>
                  </a:cubicBezTo>
                  <a:cubicBezTo>
                    <a:pt x="2811" y="3919"/>
                    <a:pt x="3168" y="4104"/>
                    <a:pt x="3359" y="4295"/>
                  </a:cubicBezTo>
                  <a:cubicBezTo>
                    <a:pt x="3563" y="4492"/>
                    <a:pt x="3665" y="4729"/>
                    <a:pt x="3665" y="5007"/>
                  </a:cubicBezTo>
                  <a:cubicBezTo>
                    <a:pt x="3665" y="5340"/>
                    <a:pt x="3542" y="5608"/>
                    <a:pt x="3295" y="5808"/>
                  </a:cubicBezTo>
                  <a:cubicBezTo>
                    <a:pt x="3048" y="6009"/>
                    <a:pt x="2730" y="6108"/>
                    <a:pt x="2342" y="6108"/>
                  </a:cubicBezTo>
                  <a:cubicBezTo>
                    <a:pt x="2163" y="6108"/>
                    <a:pt x="1993" y="6077"/>
                    <a:pt x="1833" y="6012"/>
                  </a:cubicBezTo>
                  <a:cubicBezTo>
                    <a:pt x="1672" y="5946"/>
                    <a:pt x="1526" y="5858"/>
                    <a:pt x="1393" y="5744"/>
                  </a:cubicBezTo>
                  <a:cubicBezTo>
                    <a:pt x="1261" y="5629"/>
                    <a:pt x="1145" y="5492"/>
                    <a:pt x="1046" y="5331"/>
                  </a:cubicBezTo>
                  <a:cubicBezTo>
                    <a:pt x="947" y="5171"/>
                    <a:pt x="870" y="4992"/>
                    <a:pt x="814" y="4795"/>
                  </a:cubicBezTo>
                  <a:lnTo>
                    <a:pt x="0" y="5128"/>
                  </a:lnTo>
                  <a:cubicBezTo>
                    <a:pt x="160" y="5683"/>
                    <a:pt x="450" y="6121"/>
                    <a:pt x="870" y="6442"/>
                  </a:cubicBezTo>
                  <a:cubicBezTo>
                    <a:pt x="1290" y="6762"/>
                    <a:pt x="1774" y="6923"/>
                    <a:pt x="2324" y="6923"/>
                  </a:cubicBezTo>
                  <a:cubicBezTo>
                    <a:pt x="2940" y="6923"/>
                    <a:pt x="3465" y="6750"/>
                    <a:pt x="3897" y="6404"/>
                  </a:cubicBezTo>
                  <a:cubicBezTo>
                    <a:pt x="4323" y="6052"/>
                    <a:pt x="4535" y="5584"/>
                    <a:pt x="4535" y="5004"/>
                  </a:cubicBezTo>
                  <a:cubicBezTo>
                    <a:pt x="4535" y="4521"/>
                    <a:pt x="4392" y="4114"/>
                    <a:pt x="4105" y="3783"/>
                  </a:cubicBezTo>
                  <a:cubicBezTo>
                    <a:pt x="3818" y="3452"/>
                    <a:pt x="3338" y="3172"/>
                    <a:pt x="2666" y="2943"/>
                  </a:cubicBezTo>
                  <a:cubicBezTo>
                    <a:pt x="2005" y="2717"/>
                    <a:pt x="1577" y="2519"/>
                    <a:pt x="1380" y="2354"/>
                  </a:cubicBezTo>
                  <a:cubicBezTo>
                    <a:pt x="1201" y="2189"/>
                    <a:pt x="1111" y="1991"/>
                    <a:pt x="1111" y="1764"/>
                  </a:cubicBezTo>
                  <a:cubicBezTo>
                    <a:pt x="1111" y="1488"/>
                    <a:pt x="1224" y="1264"/>
                    <a:pt x="1453" y="1092"/>
                  </a:cubicBezTo>
                  <a:cubicBezTo>
                    <a:pt x="1681" y="907"/>
                    <a:pt x="1962" y="815"/>
                    <a:pt x="2295" y="815"/>
                  </a:cubicBezTo>
                  <a:cubicBezTo>
                    <a:pt x="2610" y="815"/>
                    <a:pt x="2877" y="897"/>
                    <a:pt x="3096" y="1060"/>
                  </a:cubicBezTo>
                  <a:cubicBezTo>
                    <a:pt x="3315" y="1224"/>
                    <a:pt x="3461" y="1429"/>
                    <a:pt x="3535" y="1675"/>
                  </a:cubicBezTo>
                  <a:lnTo>
                    <a:pt x="4332" y="1342"/>
                  </a:lnTo>
                  <a:cubicBezTo>
                    <a:pt x="4208" y="960"/>
                    <a:pt x="3961" y="643"/>
                    <a:pt x="3591" y="389"/>
                  </a:cubicBezTo>
                  <a:cubicBezTo>
                    <a:pt x="3221" y="131"/>
                    <a:pt x="2783" y="0"/>
                    <a:pt x="2277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1" name="Google Shape;2221;p19"/>
            <p:cNvSpPr/>
            <p:nvPr/>
          </p:nvSpPr>
          <p:spPr>
            <a:xfrm>
              <a:off x="3703000" y="945425"/>
              <a:ext cx="100450" cy="117100"/>
            </a:xfrm>
            <a:custGeom>
              <a:rect b="b" l="l" r="r" t="t"/>
              <a:pathLst>
                <a:path extrusionOk="0" h="4684" w="4018">
                  <a:moveTo>
                    <a:pt x="0" y="1"/>
                  </a:moveTo>
                  <a:lnTo>
                    <a:pt x="0" y="2851"/>
                  </a:lnTo>
                  <a:cubicBezTo>
                    <a:pt x="0" y="3437"/>
                    <a:pt x="150" y="3889"/>
                    <a:pt x="449" y="4206"/>
                  </a:cubicBezTo>
                  <a:cubicBezTo>
                    <a:pt x="748" y="4525"/>
                    <a:pt x="1177" y="4683"/>
                    <a:pt x="1732" y="4683"/>
                  </a:cubicBezTo>
                  <a:cubicBezTo>
                    <a:pt x="2021" y="4683"/>
                    <a:pt x="2301" y="4610"/>
                    <a:pt x="2569" y="4461"/>
                  </a:cubicBezTo>
                  <a:cubicBezTo>
                    <a:pt x="2837" y="4313"/>
                    <a:pt x="3036" y="4128"/>
                    <a:pt x="3165" y="3906"/>
                  </a:cubicBezTo>
                  <a:lnTo>
                    <a:pt x="3203" y="3906"/>
                  </a:lnTo>
                  <a:lnTo>
                    <a:pt x="3203" y="4535"/>
                  </a:lnTo>
                  <a:lnTo>
                    <a:pt x="4018" y="4535"/>
                  </a:lnTo>
                  <a:lnTo>
                    <a:pt x="4018" y="1"/>
                  </a:lnTo>
                  <a:lnTo>
                    <a:pt x="3165" y="1"/>
                  </a:lnTo>
                  <a:lnTo>
                    <a:pt x="3165" y="2509"/>
                  </a:lnTo>
                  <a:cubicBezTo>
                    <a:pt x="3165" y="2890"/>
                    <a:pt x="3052" y="3219"/>
                    <a:pt x="2823" y="3494"/>
                  </a:cubicBezTo>
                  <a:cubicBezTo>
                    <a:pt x="2595" y="3769"/>
                    <a:pt x="2311" y="3906"/>
                    <a:pt x="1972" y="3906"/>
                  </a:cubicBezTo>
                  <a:cubicBezTo>
                    <a:pt x="1243" y="3906"/>
                    <a:pt x="871" y="3535"/>
                    <a:pt x="853" y="2795"/>
                  </a:cubicBezTo>
                  <a:lnTo>
                    <a:pt x="853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19"/>
            <p:cNvSpPr/>
            <p:nvPr/>
          </p:nvSpPr>
          <p:spPr>
            <a:xfrm>
              <a:off x="3824850" y="941725"/>
              <a:ext cx="172150" cy="117075"/>
            </a:xfrm>
            <a:custGeom>
              <a:rect b="b" l="l" r="r" t="t"/>
              <a:pathLst>
                <a:path extrusionOk="0" h="4683" w="6886">
                  <a:moveTo>
                    <a:pt x="2249" y="0"/>
                  </a:moveTo>
                  <a:cubicBezTo>
                    <a:pt x="1984" y="0"/>
                    <a:pt x="1717" y="74"/>
                    <a:pt x="1449" y="222"/>
                  </a:cubicBezTo>
                  <a:cubicBezTo>
                    <a:pt x="1180" y="371"/>
                    <a:pt x="982" y="556"/>
                    <a:pt x="851" y="778"/>
                  </a:cubicBezTo>
                  <a:lnTo>
                    <a:pt x="815" y="778"/>
                  </a:lnTo>
                  <a:lnTo>
                    <a:pt x="815" y="149"/>
                  </a:lnTo>
                  <a:lnTo>
                    <a:pt x="0" y="149"/>
                  </a:lnTo>
                  <a:lnTo>
                    <a:pt x="0" y="4683"/>
                  </a:lnTo>
                  <a:lnTo>
                    <a:pt x="851" y="4683"/>
                  </a:lnTo>
                  <a:lnTo>
                    <a:pt x="851" y="2175"/>
                  </a:lnTo>
                  <a:cubicBezTo>
                    <a:pt x="851" y="1799"/>
                    <a:pt x="963" y="1471"/>
                    <a:pt x="1185" y="1194"/>
                  </a:cubicBezTo>
                  <a:cubicBezTo>
                    <a:pt x="1407" y="916"/>
                    <a:pt x="1681" y="778"/>
                    <a:pt x="2009" y="778"/>
                  </a:cubicBezTo>
                  <a:cubicBezTo>
                    <a:pt x="2372" y="778"/>
                    <a:pt x="2632" y="872"/>
                    <a:pt x="2786" y="1060"/>
                  </a:cubicBezTo>
                  <a:cubicBezTo>
                    <a:pt x="2940" y="1248"/>
                    <a:pt x="3017" y="1555"/>
                    <a:pt x="3017" y="1981"/>
                  </a:cubicBezTo>
                  <a:lnTo>
                    <a:pt x="3017" y="4683"/>
                  </a:lnTo>
                  <a:lnTo>
                    <a:pt x="3869" y="4683"/>
                  </a:lnTo>
                  <a:lnTo>
                    <a:pt x="3869" y="2175"/>
                  </a:lnTo>
                  <a:cubicBezTo>
                    <a:pt x="3869" y="1799"/>
                    <a:pt x="3980" y="1471"/>
                    <a:pt x="4202" y="1194"/>
                  </a:cubicBezTo>
                  <a:cubicBezTo>
                    <a:pt x="4425" y="916"/>
                    <a:pt x="4699" y="778"/>
                    <a:pt x="5025" y="778"/>
                  </a:cubicBezTo>
                  <a:cubicBezTo>
                    <a:pt x="5390" y="778"/>
                    <a:pt x="5648" y="872"/>
                    <a:pt x="5803" y="1060"/>
                  </a:cubicBezTo>
                  <a:cubicBezTo>
                    <a:pt x="5957" y="1248"/>
                    <a:pt x="6035" y="1555"/>
                    <a:pt x="6035" y="1981"/>
                  </a:cubicBezTo>
                  <a:lnTo>
                    <a:pt x="6035" y="4683"/>
                  </a:lnTo>
                  <a:lnTo>
                    <a:pt x="6886" y="4683"/>
                  </a:lnTo>
                  <a:lnTo>
                    <a:pt x="6886" y="1851"/>
                  </a:lnTo>
                  <a:cubicBezTo>
                    <a:pt x="6886" y="1259"/>
                    <a:pt x="6744" y="803"/>
                    <a:pt x="6460" y="482"/>
                  </a:cubicBezTo>
                  <a:cubicBezTo>
                    <a:pt x="6177" y="161"/>
                    <a:pt x="5772" y="0"/>
                    <a:pt x="5247" y="0"/>
                  </a:cubicBezTo>
                  <a:cubicBezTo>
                    <a:pt x="4581" y="0"/>
                    <a:pt x="4060" y="290"/>
                    <a:pt x="3683" y="871"/>
                  </a:cubicBezTo>
                  <a:cubicBezTo>
                    <a:pt x="3567" y="599"/>
                    <a:pt x="3381" y="386"/>
                    <a:pt x="3128" y="231"/>
                  </a:cubicBezTo>
                  <a:cubicBezTo>
                    <a:pt x="2875" y="77"/>
                    <a:pt x="2582" y="0"/>
                    <a:pt x="224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19"/>
            <p:cNvSpPr/>
            <p:nvPr/>
          </p:nvSpPr>
          <p:spPr>
            <a:xfrm>
              <a:off x="4017650" y="941725"/>
              <a:ext cx="172150" cy="117075"/>
            </a:xfrm>
            <a:custGeom>
              <a:rect b="b" l="l" r="r" t="t"/>
              <a:pathLst>
                <a:path extrusionOk="0" h="4683" w="6886">
                  <a:moveTo>
                    <a:pt x="2250" y="0"/>
                  </a:moveTo>
                  <a:cubicBezTo>
                    <a:pt x="1983" y="0"/>
                    <a:pt x="1717" y="74"/>
                    <a:pt x="1448" y="222"/>
                  </a:cubicBezTo>
                  <a:cubicBezTo>
                    <a:pt x="1180" y="371"/>
                    <a:pt x="982" y="556"/>
                    <a:pt x="851" y="778"/>
                  </a:cubicBezTo>
                  <a:lnTo>
                    <a:pt x="815" y="778"/>
                  </a:lnTo>
                  <a:lnTo>
                    <a:pt x="815" y="149"/>
                  </a:lnTo>
                  <a:lnTo>
                    <a:pt x="0" y="149"/>
                  </a:lnTo>
                  <a:lnTo>
                    <a:pt x="0" y="4683"/>
                  </a:lnTo>
                  <a:lnTo>
                    <a:pt x="851" y="4683"/>
                  </a:lnTo>
                  <a:lnTo>
                    <a:pt x="851" y="2175"/>
                  </a:lnTo>
                  <a:cubicBezTo>
                    <a:pt x="851" y="1799"/>
                    <a:pt x="962" y="1471"/>
                    <a:pt x="1184" y="1194"/>
                  </a:cubicBezTo>
                  <a:cubicBezTo>
                    <a:pt x="1407" y="916"/>
                    <a:pt x="1682" y="778"/>
                    <a:pt x="2008" y="778"/>
                  </a:cubicBezTo>
                  <a:cubicBezTo>
                    <a:pt x="2372" y="778"/>
                    <a:pt x="2632" y="872"/>
                    <a:pt x="2786" y="1060"/>
                  </a:cubicBezTo>
                  <a:cubicBezTo>
                    <a:pt x="2940" y="1248"/>
                    <a:pt x="3017" y="1555"/>
                    <a:pt x="3017" y="1981"/>
                  </a:cubicBezTo>
                  <a:lnTo>
                    <a:pt x="3017" y="4683"/>
                  </a:lnTo>
                  <a:lnTo>
                    <a:pt x="3869" y="4683"/>
                  </a:lnTo>
                  <a:lnTo>
                    <a:pt x="3869" y="2175"/>
                  </a:lnTo>
                  <a:cubicBezTo>
                    <a:pt x="3869" y="1799"/>
                    <a:pt x="3980" y="1471"/>
                    <a:pt x="4202" y="1194"/>
                  </a:cubicBezTo>
                  <a:cubicBezTo>
                    <a:pt x="4424" y="916"/>
                    <a:pt x="4699" y="778"/>
                    <a:pt x="5026" y="778"/>
                  </a:cubicBezTo>
                  <a:cubicBezTo>
                    <a:pt x="5390" y="778"/>
                    <a:pt x="5648" y="872"/>
                    <a:pt x="5803" y="1060"/>
                  </a:cubicBezTo>
                  <a:cubicBezTo>
                    <a:pt x="5958" y="1248"/>
                    <a:pt x="6035" y="1555"/>
                    <a:pt x="6035" y="1981"/>
                  </a:cubicBezTo>
                  <a:lnTo>
                    <a:pt x="6035" y="4683"/>
                  </a:lnTo>
                  <a:lnTo>
                    <a:pt x="6886" y="4683"/>
                  </a:lnTo>
                  <a:lnTo>
                    <a:pt x="6886" y="1851"/>
                  </a:lnTo>
                  <a:cubicBezTo>
                    <a:pt x="6886" y="1259"/>
                    <a:pt x="6744" y="803"/>
                    <a:pt x="6460" y="482"/>
                  </a:cubicBezTo>
                  <a:cubicBezTo>
                    <a:pt x="6176" y="161"/>
                    <a:pt x="5772" y="0"/>
                    <a:pt x="5248" y="0"/>
                  </a:cubicBezTo>
                  <a:cubicBezTo>
                    <a:pt x="4582" y="0"/>
                    <a:pt x="4059" y="290"/>
                    <a:pt x="3683" y="871"/>
                  </a:cubicBezTo>
                  <a:cubicBezTo>
                    <a:pt x="3566" y="599"/>
                    <a:pt x="3382" y="386"/>
                    <a:pt x="3128" y="231"/>
                  </a:cubicBezTo>
                  <a:cubicBezTo>
                    <a:pt x="2875" y="77"/>
                    <a:pt x="2583" y="0"/>
                    <a:pt x="2250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19"/>
            <p:cNvSpPr/>
            <p:nvPr/>
          </p:nvSpPr>
          <p:spPr>
            <a:xfrm>
              <a:off x="4204050" y="941725"/>
              <a:ext cx="111100" cy="120800"/>
            </a:xfrm>
            <a:custGeom>
              <a:rect b="b" l="l" r="r" t="t"/>
              <a:pathLst>
                <a:path extrusionOk="0" h="4832" w="4444">
                  <a:moveTo>
                    <a:pt x="2222" y="778"/>
                  </a:moveTo>
                  <a:cubicBezTo>
                    <a:pt x="2611" y="778"/>
                    <a:pt x="2920" y="881"/>
                    <a:pt x="3152" y="1088"/>
                  </a:cubicBezTo>
                  <a:cubicBezTo>
                    <a:pt x="3384" y="1294"/>
                    <a:pt x="3512" y="1555"/>
                    <a:pt x="3537" y="1870"/>
                  </a:cubicBezTo>
                  <a:lnTo>
                    <a:pt x="936" y="1870"/>
                  </a:lnTo>
                  <a:cubicBezTo>
                    <a:pt x="1009" y="1537"/>
                    <a:pt x="1162" y="1272"/>
                    <a:pt x="1394" y="1073"/>
                  </a:cubicBezTo>
                  <a:cubicBezTo>
                    <a:pt x="1625" y="876"/>
                    <a:pt x="1901" y="778"/>
                    <a:pt x="2222" y="778"/>
                  </a:cubicBezTo>
                  <a:close/>
                  <a:moveTo>
                    <a:pt x="2240" y="0"/>
                  </a:moveTo>
                  <a:cubicBezTo>
                    <a:pt x="1586" y="0"/>
                    <a:pt x="1049" y="230"/>
                    <a:pt x="630" y="689"/>
                  </a:cubicBezTo>
                  <a:cubicBezTo>
                    <a:pt x="211" y="1149"/>
                    <a:pt x="1" y="1725"/>
                    <a:pt x="1" y="2415"/>
                  </a:cubicBezTo>
                  <a:cubicBezTo>
                    <a:pt x="1" y="3113"/>
                    <a:pt x="216" y="3690"/>
                    <a:pt x="649" y="4147"/>
                  </a:cubicBezTo>
                  <a:cubicBezTo>
                    <a:pt x="1081" y="4603"/>
                    <a:pt x="1629" y="4831"/>
                    <a:pt x="2296" y="4831"/>
                  </a:cubicBezTo>
                  <a:cubicBezTo>
                    <a:pt x="2752" y="4831"/>
                    <a:pt x="3162" y="4724"/>
                    <a:pt x="3522" y="4507"/>
                  </a:cubicBezTo>
                  <a:cubicBezTo>
                    <a:pt x="3883" y="4292"/>
                    <a:pt x="4166" y="3993"/>
                    <a:pt x="4370" y="3610"/>
                  </a:cubicBezTo>
                  <a:lnTo>
                    <a:pt x="3610" y="3239"/>
                  </a:lnTo>
                  <a:cubicBezTo>
                    <a:pt x="3302" y="3782"/>
                    <a:pt x="2876" y="4054"/>
                    <a:pt x="2333" y="4054"/>
                  </a:cubicBezTo>
                  <a:cubicBezTo>
                    <a:pt x="1938" y="4054"/>
                    <a:pt x="1599" y="3918"/>
                    <a:pt x="1315" y="3647"/>
                  </a:cubicBezTo>
                  <a:cubicBezTo>
                    <a:pt x="1031" y="3375"/>
                    <a:pt x="883" y="3017"/>
                    <a:pt x="871" y="2573"/>
                  </a:cubicBezTo>
                  <a:lnTo>
                    <a:pt x="4434" y="2573"/>
                  </a:lnTo>
                  <a:lnTo>
                    <a:pt x="4443" y="2481"/>
                  </a:lnTo>
                  <a:cubicBezTo>
                    <a:pt x="4443" y="1697"/>
                    <a:pt x="4244" y="1088"/>
                    <a:pt x="3846" y="653"/>
                  </a:cubicBezTo>
                  <a:cubicBezTo>
                    <a:pt x="3448" y="218"/>
                    <a:pt x="2913" y="0"/>
                    <a:pt x="2240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19"/>
            <p:cNvSpPr/>
            <p:nvPr/>
          </p:nvSpPr>
          <p:spPr>
            <a:xfrm>
              <a:off x="4330350" y="942175"/>
              <a:ext cx="70150" cy="116625"/>
            </a:xfrm>
            <a:custGeom>
              <a:rect b="b" l="l" r="r" t="t"/>
              <a:pathLst>
                <a:path extrusionOk="0" h="4665" w="2806">
                  <a:moveTo>
                    <a:pt x="2176" y="0"/>
                  </a:moveTo>
                  <a:cubicBezTo>
                    <a:pt x="1917" y="0"/>
                    <a:pt x="1653" y="85"/>
                    <a:pt x="1385" y="255"/>
                  </a:cubicBezTo>
                  <a:cubicBezTo>
                    <a:pt x="1116" y="425"/>
                    <a:pt x="939" y="630"/>
                    <a:pt x="852" y="871"/>
                  </a:cubicBezTo>
                  <a:lnTo>
                    <a:pt x="816" y="871"/>
                  </a:lnTo>
                  <a:lnTo>
                    <a:pt x="816" y="131"/>
                  </a:lnTo>
                  <a:lnTo>
                    <a:pt x="1" y="131"/>
                  </a:lnTo>
                  <a:lnTo>
                    <a:pt x="1" y="4665"/>
                  </a:lnTo>
                  <a:lnTo>
                    <a:pt x="852" y="4665"/>
                  </a:lnTo>
                  <a:lnTo>
                    <a:pt x="852" y="2166"/>
                  </a:lnTo>
                  <a:cubicBezTo>
                    <a:pt x="852" y="1820"/>
                    <a:pt x="971" y="1519"/>
                    <a:pt x="1209" y="1259"/>
                  </a:cubicBezTo>
                  <a:cubicBezTo>
                    <a:pt x="1446" y="1000"/>
                    <a:pt x="1726" y="871"/>
                    <a:pt x="2046" y="871"/>
                  </a:cubicBezTo>
                  <a:cubicBezTo>
                    <a:pt x="2274" y="871"/>
                    <a:pt x="2441" y="892"/>
                    <a:pt x="2546" y="935"/>
                  </a:cubicBezTo>
                  <a:lnTo>
                    <a:pt x="2806" y="111"/>
                  </a:lnTo>
                  <a:cubicBezTo>
                    <a:pt x="2632" y="38"/>
                    <a:pt x="2423" y="0"/>
                    <a:pt x="2176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6" name="Google Shape;2226;p19"/>
            <p:cNvSpPr/>
            <p:nvPr/>
          </p:nvSpPr>
          <p:spPr>
            <a:xfrm>
              <a:off x="4458750" y="941725"/>
              <a:ext cx="116650" cy="120800"/>
            </a:xfrm>
            <a:custGeom>
              <a:rect b="b" l="l" r="r" t="t"/>
              <a:pathLst>
                <a:path extrusionOk="0" h="4832" w="4666">
                  <a:moveTo>
                    <a:pt x="2333" y="778"/>
                  </a:moveTo>
                  <a:cubicBezTo>
                    <a:pt x="2747" y="778"/>
                    <a:pt x="3098" y="932"/>
                    <a:pt x="3388" y="1240"/>
                  </a:cubicBezTo>
                  <a:cubicBezTo>
                    <a:pt x="3673" y="1543"/>
                    <a:pt x="3814" y="1935"/>
                    <a:pt x="3814" y="2415"/>
                  </a:cubicBezTo>
                  <a:cubicBezTo>
                    <a:pt x="3814" y="2904"/>
                    <a:pt x="3673" y="3298"/>
                    <a:pt x="3388" y="3601"/>
                  </a:cubicBezTo>
                  <a:cubicBezTo>
                    <a:pt x="3105" y="3903"/>
                    <a:pt x="2753" y="4054"/>
                    <a:pt x="2333" y="4054"/>
                  </a:cubicBezTo>
                  <a:cubicBezTo>
                    <a:pt x="1914" y="4054"/>
                    <a:pt x="1562" y="3903"/>
                    <a:pt x="1278" y="3601"/>
                  </a:cubicBezTo>
                  <a:cubicBezTo>
                    <a:pt x="995" y="3298"/>
                    <a:pt x="853" y="2904"/>
                    <a:pt x="853" y="2415"/>
                  </a:cubicBezTo>
                  <a:cubicBezTo>
                    <a:pt x="853" y="1935"/>
                    <a:pt x="995" y="1543"/>
                    <a:pt x="1278" y="1240"/>
                  </a:cubicBezTo>
                  <a:cubicBezTo>
                    <a:pt x="1568" y="932"/>
                    <a:pt x="1921" y="778"/>
                    <a:pt x="2333" y="778"/>
                  </a:cubicBezTo>
                  <a:close/>
                  <a:moveTo>
                    <a:pt x="2333" y="0"/>
                  </a:moveTo>
                  <a:cubicBezTo>
                    <a:pt x="1661" y="0"/>
                    <a:pt x="1102" y="228"/>
                    <a:pt x="658" y="685"/>
                  </a:cubicBezTo>
                  <a:cubicBezTo>
                    <a:pt x="221" y="1141"/>
                    <a:pt x="1" y="1718"/>
                    <a:pt x="1" y="2415"/>
                  </a:cubicBezTo>
                  <a:cubicBezTo>
                    <a:pt x="1" y="3113"/>
                    <a:pt x="221" y="3690"/>
                    <a:pt x="658" y="4147"/>
                  </a:cubicBezTo>
                  <a:cubicBezTo>
                    <a:pt x="1102" y="4603"/>
                    <a:pt x="1661" y="4831"/>
                    <a:pt x="2333" y="4831"/>
                  </a:cubicBezTo>
                  <a:cubicBezTo>
                    <a:pt x="3006" y="4831"/>
                    <a:pt x="3561" y="4603"/>
                    <a:pt x="3999" y="4147"/>
                  </a:cubicBezTo>
                  <a:cubicBezTo>
                    <a:pt x="4443" y="3696"/>
                    <a:pt x="4665" y="3119"/>
                    <a:pt x="4665" y="2415"/>
                  </a:cubicBezTo>
                  <a:cubicBezTo>
                    <a:pt x="4665" y="1718"/>
                    <a:pt x="4443" y="1141"/>
                    <a:pt x="3999" y="685"/>
                  </a:cubicBezTo>
                  <a:cubicBezTo>
                    <a:pt x="3561" y="228"/>
                    <a:pt x="3006" y="0"/>
                    <a:pt x="2333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7" name="Google Shape;2227;p19"/>
            <p:cNvSpPr/>
            <p:nvPr/>
          </p:nvSpPr>
          <p:spPr>
            <a:xfrm>
              <a:off x="4579425" y="891300"/>
              <a:ext cx="78700" cy="167500"/>
            </a:xfrm>
            <a:custGeom>
              <a:rect b="b" l="l" r="r" t="t"/>
              <a:pathLst>
                <a:path extrusionOk="0" h="6700" w="3148">
                  <a:moveTo>
                    <a:pt x="2388" y="0"/>
                  </a:moveTo>
                  <a:cubicBezTo>
                    <a:pt x="1938" y="0"/>
                    <a:pt x="1569" y="138"/>
                    <a:pt x="1282" y="416"/>
                  </a:cubicBezTo>
                  <a:cubicBezTo>
                    <a:pt x="995" y="694"/>
                    <a:pt x="852" y="1057"/>
                    <a:pt x="852" y="1508"/>
                  </a:cubicBezTo>
                  <a:lnTo>
                    <a:pt x="852" y="2166"/>
                  </a:lnTo>
                  <a:lnTo>
                    <a:pt x="0" y="2166"/>
                  </a:lnTo>
                  <a:lnTo>
                    <a:pt x="0" y="2943"/>
                  </a:lnTo>
                  <a:lnTo>
                    <a:pt x="852" y="2943"/>
                  </a:lnTo>
                  <a:lnTo>
                    <a:pt x="852" y="6700"/>
                  </a:lnTo>
                  <a:lnTo>
                    <a:pt x="1704" y="6700"/>
                  </a:lnTo>
                  <a:lnTo>
                    <a:pt x="1704" y="2943"/>
                  </a:lnTo>
                  <a:lnTo>
                    <a:pt x="2888" y="2943"/>
                  </a:lnTo>
                  <a:lnTo>
                    <a:pt x="2888" y="2166"/>
                  </a:lnTo>
                  <a:lnTo>
                    <a:pt x="1704" y="2166"/>
                  </a:lnTo>
                  <a:lnTo>
                    <a:pt x="1704" y="1591"/>
                  </a:lnTo>
                  <a:cubicBezTo>
                    <a:pt x="1704" y="1351"/>
                    <a:pt x="1769" y="1158"/>
                    <a:pt x="1902" y="1013"/>
                  </a:cubicBezTo>
                  <a:cubicBezTo>
                    <a:pt x="2034" y="868"/>
                    <a:pt x="2207" y="796"/>
                    <a:pt x="2416" y="796"/>
                  </a:cubicBezTo>
                  <a:cubicBezTo>
                    <a:pt x="2601" y="796"/>
                    <a:pt x="2768" y="833"/>
                    <a:pt x="2916" y="907"/>
                  </a:cubicBezTo>
                  <a:lnTo>
                    <a:pt x="3147" y="156"/>
                  </a:lnTo>
                  <a:cubicBezTo>
                    <a:pt x="2950" y="52"/>
                    <a:pt x="2696" y="0"/>
                    <a:pt x="2388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8" name="Google Shape;2228;p19"/>
            <p:cNvSpPr/>
            <p:nvPr/>
          </p:nvSpPr>
          <p:spPr>
            <a:xfrm>
              <a:off x="4718475" y="889425"/>
              <a:ext cx="151825" cy="173100"/>
            </a:xfrm>
            <a:custGeom>
              <a:rect b="b" l="l" r="r" t="t"/>
              <a:pathLst>
                <a:path extrusionOk="0" h="6924" w="6073">
                  <a:moveTo>
                    <a:pt x="3443" y="0"/>
                  </a:moveTo>
                  <a:cubicBezTo>
                    <a:pt x="2456" y="0"/>
                    <a:pt x="1636" y="333"/>
                    <a:pt x="982" y="1000"/>
                  </a:cubicBezTo>
                  <a:cubicBezTo>
                    <a:pt x="328" y="1654"/>
                    <a:pt x="0" y="2475"/>
                    <a:pt x="0" y="3462"/>
                  </a:cubicBezTo>
                  <a:cubicBezTo>
                    <a:pt x="0" y="4449"/>
                    <a:pt x="328" y="5273"/>
                    <a:pt x="982" y="5933"/>
                  </a:cubicBezTo>
                  <a:cubicBezTo>
                    <a:pt x="1641" y="6593"/>
                    <a:pt x="2463" y="6923"/>
                    <a:pt x="3443" y="6923"/>
                  </a:cubicBezTo>
                  <a:cubicBezTo>
                    <a:pt x="3968" y="6923"/>
                    <a:pt x="4458" y="6820"/>
                    <a:pt x="4915" y="6613"/>
                  </a:cubicBezTo>
                  <a:cubicBezTo>
                    <a:pt x="5372" y="6406"/>
                    <a:pt x="5757" y="6115"/>
                    <a:pt x="6072" y="5739"/>
                  </a:cubicBezTo>
                  <a:lnTo>
                    <a:pt x="5451" y="5137"/>
                  </a:lnTo>
                  <a:cubicBezTo>
                    <a:pt x="4883" y="5784"/>
                    <a:pt x="4215" y="6108"/>
                    <a:pt x="3443" y="6108"/>
                  </a:cubicBezTo>
                  <a:cubicBezTo>
                    <a:pt x="2709" y="6108"/>
                    <a:pt x="2096" y="5863"/>
                    <a:pt x="1602" y="5368"/>
                  </a:cubicBezTo>
                  <a:cubicBezTo>
                    <a:pt x="1114" y="4881"/>
                    <a:pt x="871" y="4245"/>
                    <a:pt x="871" y="3462"/>
                  </a:cubicBezTo>
                  <a:cubicBezTo>
                    <a:pt x="871" y="2678"/>
                    <a:pt x="1114" y="2042"/>
                    <a:pt x="1602" y="1555"/>
                  </a:cubicBezTo>
                  <a:cubicBezTo>
                    <a:pt x="2096" y="1062"/>
                    <a:pt x="2709" y="815"/>
                    <a:pt x="3443" y="815"/>
                  </a:cubicBezTo>
                  <a:cubicBezTo>
                    <a:pt x="4184" y="815"/>
                    <a:pt x="4792" y="1102"/>
                    <a:pt x="5266" y="1675"/>
                  </a:cubicBezTo>
                  <a:lnTo>
                    <a:pt x="5877" y="1084"/>
                  </a:lnTo>
                  <a:cubicBezTo>
                    <a:pt x="5254" y="362"/>
                    <a:pt x="4443" y="0"/>
                    <a:pt x="3443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9" name="Google Shape;2229;p19"/>
            <p:cNvSpPr/>
            <p:nvPr/>
          </p:nvSpPr>
          <p:spPr>
            <a:xfrm>
              <a:off x="4878450" y="941725"/>
              <a:ext cx="116650" cy="120800"/>
            </a:xfrm>
            <a:custGeom>
              <a:rect b="b" l="l" r="r" t="t"/>
              <a:pathLst>
                <a:path extrusionOk="0" h="4832" w="4666">
                  <a:moveTo>
                    <a:pt x="2333" y="778"/>
                  </a:moveTo>
                  <a:cubicBezTo>
                    <a:pt x="2747" y="778"/>
                    <a:pt x="3098" y="932"/>
                    <a:pt x="3388" y="1240"/>
                  </a:cubicBezTo>
                  <a:cubicBezTo>
                    <a:pt x="3672" y="1543"/>
                    <a:pt x="3814" y="1935"/>
                    <a:pt x="3814" y="2415"/>
                  </a:cubicBezTo>
                  <a:cubicBezTo>
                    <a:pt x="3814" y="2904"/>
                    <a:pt x="3672" y="3298"/>
                    <a:pt x="3388" y="3601"/>
                  </a:cubicBezTo>
                  <a:cubicBezTo>
                    <a:pt x="3105" y="3903"/>
                    <a:pt x="2753" y="4054"/>
                    <a:pt x="2333" y="4054"/>
                  </a:cubicBezTo>
                  <a:cubicBezTo>
                    <a:pt x="1914" y="4054"/>
                    <a:pt x="1562" y="3903"/>
                    <a:pt x="1278" y="3601"/>
                  </a:cubicBezTo>
                  <a:cubicBezTo>
                    <a:pt x="995" y="3298"/>
                    <a:pt x="853" y="2904"/>
                    <a:pt x="853" y="2415"/>
                  </a:cubicBezTo>
                  <a:cubicBezTo>
                    <a:pt x="853" y="1935"/>
                    <a:pt x="995" y="1543"/>
                    <a:pt x="1278" y="1240"/>
                  </a:cubicBezTo>
                  <a:cubicBezTo>
                    <a:pt x="1568" y="932"/>
                    <a:pt x="1920" y="778"/>
                    <a:pt x="2333" y="778"/>
                  </a:cubicBezTo>
                  <a:close/>
                  <a:moveTo>
                    <a:pt x="2333" y="0"/>
                  </a:moveTo>
                  <a:cubicBezTo>
                    <a:pt x="1661" y="0"/>
                    <a:pt x="1102" y="228"/>
                    <a:pt x="658" y="685"/>
                  </a:cubicBezTo>
                  <a:cubicBezTo>
                    <a:pt x="221" y="1141"/>
                    <a:pt x="1" y="1718"/>
                    <a:pt x="1" y="2415"/>
                  </a:cubicBezTo>
                  <a:cubicBezTo>
                    <a:pt x="1" y="3113"/>
                    <a:pt x="221" y="3690"/>
                    <a:pt x="658" y="4147"/>
                  </a:cubicBezTo>
                  <a:cubicBezTo>
                    <a:pt x="1102" y="4603"/>
                    <a:pt x="1661" y="4831"/>
                    <a:pt x="2333" y="4831"/>
                  </a:cubicBezTo>
                  <a:cubicBezTo>
                    <a:pt x="3006" y="4831"/>
                    <a:pt x="3561" y="4603"/>
                    <a:pt x="3999" y="4147"/>
                  </a:cubicBezTo>
                  <a:cubicBezTo>
                    <a:pt x="4443" y="3696"/>
                    <a:pt x="4665" y="3119"/>
                    <a:pt x="4665" y="2415"/>
                  </a:cubicBezTo>
                  <a:cubicBezTo>
                    <a:pt x="4665" y="1718"/>
                    <a:pt x="4443" y="1141"/>
                    <a:pt x="3999" y="685"/>
                  </a:cubicBezTo>
                  <a:cubicBezTo>
                    <a:pt x="3561" y="228"/>
                    <a:pt x="3006" y="0"/>
                    <a:pt x="2333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19"/>
            <p:cNvSpPr/>
            <p:nvPr/>
          </p:nvSpPr>
          <p:spPr>
            <a:xfrm>
              <a:off x="5004400" y="893125"/>
              <a:ext cx="113850" cy="169400"/>
            </a:xfrm>
            <a:custGeom>
              <a:rect b="b" l="l" r="r" t="t"/>
              <a:pathLst>
                <a:path extrusionOk="0" h="6776" w="4554">
                  <a:moveTo>
                    <a:pt x="2295" y="2722"/>
                  </a:moveTo>
                  <a:cubicBezTo>
                    <a:pt x="2708" y="2722"/>
                    <a:pt x="3051" y="2876"/>
                    <a:pt x="3323" y="3184"/>
                  </a:cubicBezTo>
                  <a:cubicBezTo>
                    <a:pt x="3600" y="3493"/>
                    <a:pt x="3739" y="3884"/>
                    <a:pt x="3739" y="4360"/>
                  </a:cubicBezTo>
                  <a:cubicBezTo>
                    <a:pt x="3739" y="4848"/>
                    <a:pt x="3600" y="5242"/>
                    <a:pt x="3323" y="5545"/>
                  </a:cubicBezTo>
                  <a:cubicBezTo>
                    <a:pt x="3056" y="5847"/>
                    <a:pt x="2714" y="5998"/>
                    <a:pt x="2295" y="5998"/>
                  </a:cubicBezTo>
                  <a:cubicBezTo>
                    <a:pt x="1888" y="5998"/>
                    <a:pt x="1546" y="5844"/>
                    <a:pt x="1267" y="5535"/>
                  </a:cubicBezTo>
                  <a:cubicBezTo>
                    <a:pt x="990" y="5233"/>
                    <a:pt x="851" y="4841"/>
                    <a:pt x="851" y="4360"/>
                  </a:cubicBezTo>
                  <a:cubicBezTo>
                    <a:pt x="851" y="3884"/>
                    <a:pt x="990" y="3493"/>
                    <a:pt x="1267" y="3184"/>
                  </a:cubicBezTo>
                  <a:cubicBezTo>
                    <a:pt x="1546" y="2876"/>
                    <a:pt x="1888" y="2722"/>
                    <a:pt x="2295" y="2722"/>
                  </a:cubicBezTo>
                  <a:close/>
                  <a:moveTo>
                    <a:pt x="3701" y="1"/>
                  </a:moveTo>
                  <a:lnTo>
                    <a:pt x="3701" y="2093"/>
                  </a:lnTo>
                  <a:lnTo>
                    <a:pt x="3739" y="2722"/>
                  </a:lnTo>
                  <a:lnTo>
                    <a:pt x="3701" y="2722"/>
                  </a:lnTo>
                  <a:cubicBezTo>
                    <a:pt x="3554" y="2487"/>
                    <a:pt x="3342" y="2299"/>
                    <a:pt x="3068" y="2157"/>
                  </a:cubicBezTo>
                  <a:cubicBezTo>
                    <a:pt x="2793" y="2016"/>
                    <a:pt x="2490" y="1944"/>
                    <a:pt x="2157" y="1944"/>
                  </a:cubicBezTo>
                  <a:cubicBezTo>
                    <a:pt x="1564" y="1944"/>
                    <a:pt x="1055" y="2179"/>
                    <a:pt x="629" y="2648"/>
                  </a:cubicBezTo>
                  <a:cubicBezTo>
                    <a:pt x="210" y="3123"/>
                    <a:pt x="0" y="3693"/>
                    <a:pt x="0" y="4360"/>
                  </a:cubicBezTo>
                  <a:cubicBezTo>
                    <a:pt x="0" y="5026"/>
                    <a:pt x="210" y="5597"/>
                    <a:pt x="629" y="6072"/>
                  </a:cubicBezTo>
                  <a:cubicBezTo>
                    <a:pt x="1055" y="6541"/>
                    <a:pt x="1564" y="6775"/>
                    <a:pt x="2157" y="6775"/>
                  </a:cubicBezTo>
                  <a:cubicBezTo>
                    <a:pt x="2490" y="6775"/>
                    <a:pt x="2793" y="6704"/>
                    <a:pt x="3068" y="6562"/>
                  </a:cubicBezTo>
                  <a:cubicBezTo>
                    <a:pt x="3342" y="6421"/>
                    <a:pt x="3554" y="6232"/>
                    <a:pt x="3701" y="5998"/>
                  </a:cubicBezTo>
                  <a:lnTo>
                    <a:pt x="3739" y="5998"/>
                  </a:lnTo>
                  <a:lnTo>
                    <a:pt x="3739" y="6627"/>
                  </a:lnTo>
                  <a:lnTo>
                    <a:pt x="4553" y="6627"/>
                  </a:lnTo>
                  <a:lnTo>
                    <a:pt x="4553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1" name="Google Shape;2231;p19"/>
            <p:cNvSpPr/>
            <p:nvPr/>
          </p:nvSpPr>
          <p:spPr>
            <a:xfrm>
              <a:off x="5133850" y="941725"/>
              <a:ext cx="111100" cy="120800"/>
            </a:xfrm>
            <a:custGeom>
              <a:rect b="b" l="l" r="r" t="t"/>
              <a:pathLst>
                <a:path extrusionOk="0" h="4832" w="4444">
                  <a:moveTo>
                    <a:pt x="2222" y="778"/>
                  </a:moveTo>
                  <a:cubicBezTo>
                    <a:pt x="2611" y="778"/>
                    <a:pt x="2920" y="881"/>
                    <a:pt x="3151" y="1088"/>
                  </a:cubicBezTo>
                  <a:cubicBezTo>
                    <a:pt x="3384" y="1294"/>
                    <a:pt x="3511" y="1555"/>
                    <a:pt x="3536" y="1870"/>
                  </a:cubicBezTo>
                  <a:lnTo>
                    <a:pt x="935" y="1870"/>
                  </a:lnTo>
                  <a:cubicBezTo>
                    <a:pt x="1010" y="1537"/>
                    <a:pt x="1163" y="1272"/>
                    <a:pt x="1394" y="1073"/>
                  </a:cubicBezTo>
                  <a:cubicBezTo>
                    <a:pt x="1625" y="876"/>
                    <a:pt x="1900" y="778"/>
                    <a:pt x="2222" y="778"/>
                  </a:cubicBezTo>
                  <a:close/>
                  <a:moveTo>
                    <a:pt x="2240" y="0"/>
                  </a:moveTo>
                  <a:cubicBezTo>
                    <a:pt x="1586" y="0"/>
                    <a:pt x="1049" y="230"/>
                    <a:pt x="630" y="689"/>
                  </a:cubicBezTo>
                  <a:cubicBezTo>
                    <a:pt x="211" y="1149"/>
                    <a:pt x="1" y="1725"/>
                    <a:pt x="1" y="2415"/>
                  </a:cubicBezTo>
                  <a:cubicBezTo>
                    <a:pt x="1" y="3113"/>
                    <a:pt x="216" y="3690"/>
                    <a:pt x="648" y="4147"/>
                  </a:cubicBezTo>
                  <a:cubicBezTo>
                    <a:pt x="1080" y="4603"/>
                    <a:pt x="1629" y="4831"/>
                    <a:pt x="2296" y="4831"/>
                  </a:cubicBezTo>
                  <a:cubicBezTo>
                    <a:pt x="2752" y="4831"/>
                    <a:pt x="3162" y="4724"/>
                    <a:pt x="3522" y="4507"/>
                  </a:cubicBezTo>
                  <a:cubicBezTo>
                    <a:pt x="3883" y="4292"/>
                    <a:pt x="4166" y="3993"/>
                    <a:pt x="4368" y="3610"/>
                  </a:cubicBezTo>
                  <a:lnTo>
                    <a:pt x="3610" y="3239"/>
                  </a:lnTo>
                  <a:cubicBezTo>
                    <a:pt x="3301" y="3782"/>
                    <a:pt x="2876" y="4054"/>
                    <a:pt x="2333" y="4054"/>
                  </a:cubicBezTo>
                  <a:cubicBezTo>
                    <a:pt x="1938" y="4054"/>
                    <a:pt x="1599" y="3918"/>
                    <a:pt x="1314" y="3647"/>
                  </a:cubicBezTo>
                  <a:cubicBezTo>
                    <a:pt x="1031" y="3375"/>
                    <a:pt x="883" y="3017"/>
                    <a:pt x="870" y="2573"/>
                  </a:cubicBezTo>
                  <a:lnTo>
                    <a:pt x="4433" y="2573"/>
                  </a:lnTo>
                  <a:lnTo>
                    <a:pt x="4443" y="2481"/>
                  </a:lnTo>
                  <a:cubicBezTo>
                    <a:pt x="4443" y="1697"/>
                    <a:pt x="4244" y="1088"/>
                    <a:pt x="3846" y="653"/>
                  </a:cubicBezTo>
                  <a:cubicBezTo>
                    <a:pt x="3448" y="218"/>
                    <a:pt x="2912" y="0"/>
                    <a:pt x="2240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2" name="Google Shape;2232;p19"/>
            <p:cNvSpPr/>
            <p:nvPr/>
          </p:nvSpPr>
          <p:spPr>
            <a:xfrm>
              <a:off x="2757950" y="874925"/>
              <a:ext cx="182725" cy="187525"/>
            </a:xfrm>
            <a:custGeom>
              <a:rect b="b" l="l" r="r" t="t"/>
              <a:pathLst>
                <a:path extrusionOk="0" h="7501" w="7309">
                  <a:moveTo>
                    <a:pt x="3805" y="0"/>
                  </a:moveTo>
                  <a:cubicBezTo>
                    <a:pt x="1738" y="0"/>
                    <a:pt x="1" y="1683"/>
                    <a:pt x="1" y="3750"/>
                  </a:cubicBezTo>
                  <a:cubicBezTo>
                    <a:pt x="1" y="5818"/>
                    <a:pt x="1738" y="7501"/>
                    <a:pt x="3805" y="7501"/>
                  </a:cubicBezTo>
                  <a:cubicBezTo>
                    <a:pt x="4921" y="7501"/>
                    <a:pt x="5763" y="7136"/>
                    <a:pt x="6422" y="6449"/>
                  </a:cubicBezTo>
                  <a:cubicBezTo>
                    <a:pt x="7098" y="5773"/>
                    <a:pt x="7309" y="4821"/>
                    <a:pt x="7309" y="4053"/>
                  </a:cubicBezTo>
                  <a:cubicBezTo>
                    <a:pt x="7309" y="3820"/>
                    <a:pt x="7287" y="3605"/>
                    <a:pt x="7253" y="3425"/>
                  </a:cubicBezTo>
                  <a:lnTo>
                    <a:pt x="3823" y="3425"/>
                  </a:lnTo>
                  <a:lnTo>
                    <a:pt x="3823" y="4449"/>
                  </a:lnTo>
                  <a:lnTo>
                    <a:pt x="6255" y="4449"/>
                  </a:lnTo>
                  <a:cubicBezTo>
                    <a:pt x="6180" y="5019"/>
                    <a:pt x="5989" y="5436"/>
                    <a:pt x="5699" y="5726"/>
                  </a:cubicBezTo>
                  <a:cubicBezTo>
                    <a:pt x="5342" y="6083"/>
                    <a:pt x="4784" y="6477"/>
                    <a:pt x="3805" y="6477"/>
                  </a:cubicBezTo>
                  <a:cubicBezTo>
                    <a:pt x="2297" y="6477"/>
                    <a:pt x="1116" y="5261"/>
                    <a:pt x="1116" y="3750"/>
                  </a:cubicBezTo>
                  <a:cubicBezTo>
                    <a:pt x="1116" y="2240"/>
                    <a:pt x="2297" y="1024"/>
                    <a:pt x="3805" y="1024"/>
                  </a:cubicBezTo>
                  <a:cubicBezTo>
                    <a:pt x="4620" y="1024"/>
                    <a:pt x="5214" y="1344"/>
                    <a:pt x="5653" y="1757"/>
                  </a:cubicBezTo>
                  <a:lnTo>
                    <a:pt x="6375" y="1034"/>
                  </a:lnTo>
                  <a:cubicBezTo>
                    <a:pt x="5763" y="448"/>
                    <a:pt x="4948" y="0"/>
                    <a:pt x="3805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3" name="Google Shape;2233;p19"/>
            <p:cNvSpPr/>
            <p:nvPr/>
          </p:nvSpPr>
          <p:spPr>
            <a:xfrm>
              <a:off x="2950125" y="941700"/>
              <a:ext cx="121200" cy="120750"/>
            </a:xfrm>
            <a:custGeom>
              <a:rect b="b" l="l" r="r" t="t"/>
              <a:pathLst>
                <a:path extrusionOk="0" h="4830" w="4848">
                  <a:moveTo>
                    <a:pt x="2424" y="951"/>
                  </a:moveTo>
                  <a:cubicBezTo>
                    <a:pt x="3155" y="951"/>
                    <a:pt x="3787" y="1546"/>
                    <a:pt x="3787" y="2415"/>
                  </a:cubicBezTo>
                  <a:cubicBezTo>
                    <a:pt x="3787" y="3275"/>
                    <a:pt x="3155" y="3879"/>
                    <a:pt x="2424" y="3879"/>
                  </a:cubicBezTo>
                  <a:cubicBezTo>
                    <a:pt x="1692" y="3879"/>
                    <a:pt x="1061" y="3275"/>
                    <a:pt x="1061" y="2415"/>
                  </a:cubicBezTo>
                  <a:cubicBezTo>
                    <a:pt x="1061" y="1546"/>
                    <a:pt x="1692" y="951"/>
                    <a:pt x="2424" y="951"/>
                  </a:cubicBezTo>
                  <a:close/>
                  <a:moveTo>
                    <a:pt x="2424" y="0"/>
                  </a:moveTo>
                  <a:cubicBezTo>
                    <a:pt x="1088" y="0"/>
                    <a:pt x="0" y="1015"/>
                    <a:pt x="0" y="2415"/>
                  </a:cubicBezTo>
                  <a:cubicBezTo>
                    <a:pt x="0" y="3806"/>
                    <a:pt x="1088" y="4830"/>
                    <a:pt x="2424" y="4830"/>
                  </a:cubicBezTo>
                  <a:cubicBezTo>
                    <a:pt x="3759" y="4830"/>
                    <a:pt x="4847" y="3806"/>
                    <a:pt x="4847" y="2415"/>
                  </a:cubicBezTo>
                  <a:cubicBezTo>
                    <a:pt x="4847" y="1015"/>
                    <a:pt x="3759" y="0"/>
                    <a:pt x="2424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4" name="Google Shape;2234;p19"/>
            <p:cNvSpPr/>
            <p:nvPr/>
          </p:nvSpPr>
          <p:spPr>
            <a:xfrm>
              <a:off x="3082325" y="941700"/>
              <a:ext cx="121200" cy="120750"/>
            </a:xfrm>
            <a:custGeom>
              <a:rect b="b" l="l" r="r" t="t"/>
              <a:pathLst>
                <a:path extrusionOk="0" h="4830" w="4848">
                  <a:moveTo>
                    <a:pt x="2424" y="951"/>
                  </a:moveTo>
                  <a:cubicBezTo>
                    <a:pt x="3155" y="951"/>
                    <a:pt x="3786" y="1546"/>
                    <a:pt x="3786" y="2415"/>
                  </a:cubicBezTo>
                  <a:cubicBezTo>
                    <a:pt x="3786" y="3275"/>
                    <a:pt x="3155" y="3879"/>
                    <a:pt x="2424" y="3879"/>
                  </a:cubicBezTo>
                  <a:cubicBezTo>
                    <a:pt x="1692" y="3879"/>
                    <a:pt x="1061" y="3275"/>
                    <a:pt x="1061" y="2415"/>
                  </a:cubicBezTo>
                  <a:cubicBezTo>
                    <a:pt x="1061" y="1546"/>
                    <a:pt x="1692" y="951"/>
                    <a:pt x="2424" y="951"/>
                  </a:cubicBezTo>
                  <a:close/>
                  <a:moveTo>
                    <a:pt x="2424" y="0"/>
                  </a:moveTo>
                  <a:cubicBezTo>
                    <a:pt x="1088" y="0"/>
                    <a:pt x="0" y="1015"/>
                    <a:pt x="0" y="2415"/>
                  </a:cubicBezTo>
                  <a:cubicBezTo>
                    <a:pt x="0" y="3806"/>
                    <a:pt x="1088" y="4830"/>
                    <a:pt x="2424" y="4830"/>
                  </a:cubicBezTo>
                  <a:cubicBezTo>
                    <a:pt x="3759" y="4830"/>
                    <a:pt x="4847" y="3806"/>
                    <a:pt x="4847" y="2415"/>
                  </a:cubicBezTo>
                  <a:cubicBezTo>
                    <a:pt x="4847" y="1015"/>
                    <a:pt x="3759" y="0"/>
                    <a:pt x="2424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5" name="Google Shape;2235;p19"/>
            <p:cNvSpPr/>
            <p:nvPr/>
          </p:nvSpPr>
          <p:spPr>
            <a:xfrm>
              <a:off x="3214500" y="941700"/>
              <a:ext cx="115750" cy="175000"/>
            </a:xfrm>
            <a:custGeom>
              <a:rect b="b" l="l" r="r" t="t"/>
              <a:pathLst>
                <a:path extrusionOk="0" h="7000" w="4630">
                  <a:moveTo>
                    <a:pt x="2406" y="951"/>
                  </a:moveTo>
                  <a:cubicBezTo>
                    <a:pt x="3129" y="951"/>
                    <a:pt x="3695" y="1573"/>
                    <a:pt x="3695" y="2424"/>
                  </a:cubicBezTo>
                  <a:cubicBezTo>
                    <a:pt x="3695" y="3266"/>
                    <a:pt x="3129" y="3879"/>
                    <a:pt x="2406" y="3879"/>
                  </a:cubicBezTo>
                  <a:cubicBezTo>
                    <a:pt x="1675" y="3879"/>
                    <a:pt x="1062" y="3266"/>
                    <a:pt x="1062" y="2424"/>
                  </a:cubicBezTo>
                  <a:cubicBezTo>
                    <a:pt x="1062" y="1573"/>
                    <a:pt x="1675" y="951"/>
                    <a:pt x="2406" y="951"/>
                  </a:cubicBezTo>
                  <a:close/>
                  <a:moveTo>
                    <a:pt x="2315" y="0"/>
                  </a:moveTo>
                  <a:cubicBezTo>
                    <a:pt x="1107" y="0"/>
                    <a:pt x="1" y="1061"/>
                    <a:pt x="1" y="2424"/>
                  </a:cubicBezTo>
                  <a:cubicBezTo>
                    <a:pt x="1" y="3778"/>
                    <a:pt x="1107" y="4830"/>
                    <a:pt x="2315" y="4830"/>
                  </a:cubicBezTo>
                  <a:cubicBezTo>
                    <a:pt x="2891" y="4830"/>
                    <a:pt x="3348" y="4574"/>
                    <a:pt x="3585" y="4281"/>
                  </a:cubicBezTo>
                  <a:lnTo>
                    <a:pt x="3623" y="4281"/>
                  </a:lnTo>
                  <a:lnTo>
                    <a:pt x="3623" y="4629"/>
                  </a:lnTo>
                  <a:cubicBezTo>
                    <a:pt x="3623" y="5553"/>
                    <a:pt x="3129" y="6047"/>
                    <a:pt x="2333" y="6047"/>
                  </a:cubicBezTo>
                  <a:cubicBezTo>
                    <a:pt x="1684" y="6047"/>
                    <a:pt x="1281" y="5581"/>
                    <a:pt x="1116" y="5187"/>
                  </a:cubicBezTo>
                  <a:lnTo>
                    <a:pt x="192" y="5571"/>
                  </a:lnTo>
                  <a:cubicBezTo>
                    <a:pt x="458" y="6213"/>
                    <a:pt x="1162" y="6999"/>
                    <a:pt x="2333" y="6999"/>
                  </a:cubicBezTo>
                  <a:cubicBezTo>
                    <a:pt x="3576" y="6999"/>
                    <a:pt x="4629" y="6267"/>
                    <a:pt x="4629" y="4483"/>
                  </a:cubicBezTo>
                  <a:lnTo>
                    <a:pt x="4629" y="146"/>
                  </a:lnTo>
                  <a:lnTo>
                    <a:pt x="3623" y="146"/>
                  </a:lnTo>
                  <a:lnTo>
                    <a:pt x="3623" y="540"/>
                  </a:lnTo>
                  <a:lnTo>
                    <a:pt x="3585" y="540"/>
                  </a:lnTo>
                  <a:cubicBezTo>
                    <a:pt x="3348" y="256"/>
                    <a:pt x="2891" y="0"/>
                    <a:pt x="2315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19"/>
            <p:cNvSpPr/>
            <p:nvPr/>
          </p:nvSpPr>
          <p:spPr>
            <a:xfrm>
              <a:off x="3348600" y="881900"/>
              <a:ext cx="26550" cy="176900"/>
            </a:xfrm>
            <a:custGeom>
              <a:rect b="b" l="l" r="r" t="t"/>
              <a:pathLst>
                <a:path extrusionOk="0" h="7076" w="1062">
                  <a:moveTo>
                    <a:pt x="1" y="1"/>
                  </a:moveTo>
                  <a:lnTo>
                    <a:pt x="1" y="7076"/>
                  </a:lnTo>
                  <a:lnTo>
                    <a:pt x="1061" y="707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7" name="Google Shape;2237;p19"/>
            <p:cNvSpPr/>
            <p:nvPr/>
          </p:nvSpPr>
          <p:spPr>
            <a:xfrm>
              <a:off x="3387925" y="941700"/>
              <a:ext cx="111375" cy="120750"/>
            </a:xfrm>
            <a:custGeom>
              <a:rect b="b" l="l" r="r" t="t"/>
              <a:pathLst>
                <a:path extrusionOk="0" h="4830" w="4455">
                  <a:moveTo>
                    <a:pt x="2315" y="933"/>
                  </a:moveTo>
                  <a:cubicBezTo>
                    <a:pt x="2735" y="933"/>
                    <a:pt x="3092" y="1144"/>
                    <a:pt x="3211" y="1445"/>
                  </a:cubicBezTo>
                  <a:lnTo>
                    <a:pt x="1052" y="2343"/>
                  </a:lnTo>
                  <a:cubicBezTo>
                    <a:pt x="1025" y="1409"/>
                    <a:pt x="1775" y="933"/>
                    <a:pt x="2315" y="933"/>
                  </a:cubicBezTo>
                  <a:close/>
                  <a:moveTo>
                    <a:pt x="2278" y="0"/>
                  </a:moveTo>
                  <a:cubicBezTo>
                    <a:pt x="1034" y="0"/>
                    <a:pt x="0" y="979"/>
                    <a:pt x="0" y="2415"/>
                  </a:cubicBezTo>
                  <a:cubicBezTo>
                    <a:pt x="0" y="3769"/>
                    <a:pt x="1025" y="4830"/>
                    <a:pt x="2396" y="4830"/>
                  </a:cubicBezTo>
                  <a:cubicBezTo>
                    <a:pt x="3503" y="4830"/>
                    <a:pt x="4144" y="4153"/>
                    <a:pt x="4409" y="3760"/>
                  </a:cubicBezTo>
                  <a:lnTo>
                    <a:pt x="3586" y="3212"/>
                  </a:lnTo>
                  <a:cubicBezTo>
                    <a:pt x="3312" y="3614"/>
                    <a:pt x="2937" y="3879"/>
                    <a:pt x="2396" y="3879"/>
                  </a:cubicBezTo>
                  <a:cubicBezTo>
                    <a:pt x="1857" y="3879"/>
                    <a:pt x="1473" y="3632"/>
                    <a:pt x="1226" y="3147"/>
                  </a:cubicBezTo>
                  <a:lnTo>
                    <a:pt x="4454" y="1811"/>
                  </a:lnTo>
                  <a:lnTo>
                    <a:pt x="4345" y="1537"/>
                  </a:lnTo>
                  <a:cubicBezTo>
                    <a:pt x="4144" y="997"/>
                    <a:pt x="3531" y="0"/>
                    <a:pt x="2278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8" name="Google Shape;2238;p19"/>
            <p:cNvSpPr/>
            <p:nvPr/>
          </p:nvSpPr>
          <p:spPr>
            <a:xfrm>
              <a:off x="2296600" y="792775"/>
              <a:ext cx="351825" cy="351825"/>
            </a:xfrm>
            <a:custGeom>
              <a:rect b="b" l="l" r="r" t="t"/>
              <a:pathLst>
                <a:path extrusionOk="0" h="14073" w="14073">
                  <a:moveTo>
                    <a:pt x="7034" y="1"/>
                  </a:moveTo>
                  <a:lnTo>
                    <a:pt x="6475" y="561"/>
                  </a:lnTo>
                  <a:lnTo>
                    <a:pt x="5417" y="1618"/>
                  </a:lnTo>
                  <a:lnTo>
                    <a:pt x="4975" y="2043"/>
                  </a:lnTo>
                  <a:lnTo>
                    <a:pt x="2060" y="2043"/>
                  </a:lnTo>
                  <a:lnTo>
                    <a:pt x="2060" y="4975"/>
                  </a:lnTo>
                  <a:lnTo>
                    <a:pt x="1" y="7039"/>
                  </a:lnTo>
                  <a:lnTo>
                    <a:pt x="1618" y="8656"/>
                  </a:lnTo>
                  <a:lnTo>
                    <a:pt x="2060" y="9098"/>
                  </a:lnTo>
                  <a:lnTo>
                    <a:pt x="2060" y="12013"/>
                  </a:lnTo>
                  <a:lnTo>
                    <a:pt x="4975" y="12013"/>
                  </a:lnTo>
                  <a:lnTo>
                    <a:pt x="7034" y="14072"/>
                  </a:lnTo>
                  <a:lnTo>
                    <a:pt x="9098" y="12013"/>
                  </a:lnTo>
                  <a:lnTo>
                    <a:pt x="12008" y="12013"/>
                  </a:lnTo>
                  <a:lnTo>
                    <a:pt x="12008" y="9098"/>
                  </a:lnTo>
                  <a:lnTo>
                    <a:pt x="14072" y="7039"/>
                  </a:lnTo>
                  <a:lnTo>
                    <a:pt x="12008" y="4975"/>
                  </a:lnTo>
                  <a:lnTo>
                    <a:pt x="12008" y="2043"/>
                  </a:lnTo>
                  <a:lnTo>
                    <a:pt x="9070" y="2043"/>
                  </a:lnTo>
                  <a:lnTo>
                    <a:pt x="7034" y="1"/>
                  </a:lnTo>
                  <a:close/>
                </a:path>
              </a:pathLst>
            </a:custGeom>
            <a:solidFill>
              <a:srgbClr val="F9AB00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9" name="Google Shape;2239;p19"/>
            <p:cNvSpPr/>
            <p:nvPr/>
          </p:nvSpPr>
          <p:spPr>
            <a:xfrm>
              <a:off x="2370750" y="867075"/>
              <a:ext cx="203425" cy="203375"/>
            </a:xfrm>
            <a:custGeom>
              <a:rect b="b" l="l" r="r" t="t"/>
              <a:pathLst>
                <a:path extrusionOk="0" h="8135" w="8137">
                  <a:moveTo>
                    <a:pt x="4074" y="0"/>
                  </a:moveTo>
                  <a:cubicBezTo>
                    <a:pt x="4072" y="0"/>
                    <a:pt x="4070" y="0"/>
                    <a:pt x="4068" y="0"/>
                  </a:cubicBezTo>
                  <a:cubicBezTo>
                    <a:pt x="1822" y="0"/>
                    <a:pt x="0" y="1821"/>
                    <a:pt x="0" y="4067"/>
                  </a:cubicBezTo>
                  <a:cubicBezTo>
                    <a:pt x="0" y="6313"/>
                    <a:pt x="1822" y="8135"/>
                    <a:pt x="4068" y="8135"/>
                  </a:cubicBezTo>
                  <a:cubicBezTo>
                    <a:pt x="6315" y="8135"/>
                    <a:pt x="8136" y="6313"/>
                    <a:pt x="8136" y="4067"/>
                  </a:cubicBezTo>
                  <a:lnTo>
                    <a:pt x="8136" y="4056"/>
                  </a:lnTo>
                  <a:cubicBezTo>
                    <a:pt x="8133" y="1815"/>
                    <a:pt x="6315" y="0"/>
                    <a:pt x="4074" y="0"/>
                  </a:cubicBezTo>
                  <a:close/>
                </a:path>
              </a:pathLst>
            </a:custGeom>
            <a:solidFill>
              <a:srgbClr val="E37400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0" name="Google Shape;2240;p19"/>
            <p:cNvSpPr/>
            <p:nvPr/>
          </p:nvSpPr>
          <p:spPr>
            <a:xfrm>
              <a:off x="2453750" y="917750"/>
              <a:ext cx="38875" cy="96625"/>
            </a:xfrm>
            <a:custGeom>
              <a:rect b="b" l="l" r="r" t="t"/>
              <a:pathLst>
                <a:path extrusionOk="0" h="3865" w="1555">
                  <a:moveTo>
                    <a:pt x="1004" y="0"/>
                  </a:moveTo>
                  <a:lnTo>
                    <a:pt x="1" y="3716"/>
                  </a:lnTo>
                  <a:lnTo>
                    <a:pt x="552" y="3865"/>
                  </a:lnTo>
                  <a:lnTo>
                    <a:pt x="1555" y="149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1" name="Google Shape;2241;p19"/>
            <p:cNvSpPr/>
            <p:nvPr/>
          </p:nvSpPr>
          <p:spPr>
            <a:xfrm>
              <a:off x="2407800" y="933075"/>
              <a:ext cx="129550" cy="66050"/>
            </a:xfrm>
            <a:custGeom>
              <a:rect b="b" l="l" r="r" t="t"/>
              <a:pathLst>
                <a:path extrusionOk="0" h="2642" w="5182">
                  <a:moveTo>
                    <a:pt x="3995" y="1"/>
                  </a:moveTo>
                  <a:lnTo>
                    <a:pt x="3576" y="381"/>
                  </a:lnTo>
                  <a:lnTo>
                    <a:pt x="4416" y="1315"/>
                  </a:lnTo>
                  <a:lnTo>
                    <a:pt x="3576" y="2250"/>
                  </a:lnTo>
                  <a:lnTo>
                    <a:pt x="4001" y="2630"/>
                  </a:lnTo>
                  <a:lnTo>
                    <a:pt x="5182" y="1315"/>
                  </a:lnTo>
                  <a:lnTo>
                    <a:pt x="3995" y="1"/>
                  </a:lnTo>
                  <a:close/>
                  <a:moveTo>
                    <a:pt x="1182" y="6"/>
                  </a:moveTo>
                  <a:lnTo>
                    <a:pt x="1" y="1321"/>
                  </a:lnTo>
                  <a:lnTo>
                    <a:pt x="1182" y="2641"/>
                  </a:lnTo>
                  <a:lnTo>
                    <a:pt x="1607" y="2261"/>
                  </a:lnTo>
                  <a:lnTo>
                    <a:pt x="768" y="1326"/>
                  </a:lnTo>
                  <a:lnTo>
                    <a:pt x="1607" y="387"/>
                  </a:lnTo>
                  <a:lnTo>
                    <a:pt x="1182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0825" lIns="120825" spcFirstLastPara="1" rIns="120825" wrap="square" tIns="120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4" name="Shape 2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5" name="Google Shape;2535;p28"/>
          <p:cNvSpPr/>
          <p:nvPr/>
        </p:nvSpPr>
        <p:spPr>
          <a:xfrm>
            <a:off x="1257375" y="1274100"/>
            <a:ext cx="7268100" cy="3043500"/>
          </a:xfrm>
          <a:prstGeom prst="roundRect">
            <a:avLst>
              <a:gd fmla="val 5850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6" name="Google Shape;2536;p28"/>
          <p:cNvSpPr txBox="1"/>
          <p:nvPr>
            <p:ph type="title"/>
          </p:nvPr>
        </p:nvSpPr>
        <p:spPr>
          <a:xfrm>
            <a:off x="457200" y="369858"/>
            <a:ext cx="82296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Project Proposal Info</a:t>
            </a:r>
            <a:endParaRPr sz="30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7" name="Google Shape;2537;p28"/>
          <p:cNvSpPr txBox="1"/>
          <p:nvPr/>
        </p:nvSpPr>
        <p:spPr>
          <a:xfrm>
            <a:off x="1556350" y="1495875"/>
            <a:ext cx="7242300" cy="27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274325" spcFirstLastPara="1" rIns="274325" wrap="square" tIns="57150">
            <a:spAutoFit/>
          </a:bodyPr>
          <a:lstStyle/>
          <a:p>
            <a:pPr indent="-177800" lvl="0" marL="228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Once you’ve narrowed it down to 1-3 orgs, reach out to them and start writing your proposal for the project.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77800" lvl="0" marL="228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EA4335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You can submit a maximum of 3 project proposals total (to different orgs or even multiple to same org if you wish).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77800" lvl="0" marL="228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4A853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Once your proposal is written ask the org for feedback.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77800" lvl="0" marL="228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"/>
              <a:buChar char="●"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earlier you write the proposal the better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03200" lvl="1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37400"/>
              </a:buClr>
              <a:buSzPts val="1400"/>
              <a:buFont typeface="Roboto"/>
              <a:buChar char="○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Try to write it before March 16 when Contributor apps open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77800" lvl="0" marL="228600" rtl="0" algn="l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Clr>
                <a:srgbClr val="8B33EB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98% of Mentors are volunteers, be patient.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p29"/>
          <p:cNvSpPr txBox="1"/>
          <p:nvPr>
            <p:ph type="title"/>
          </p:nvPr>
        </p:nvSpPr>
        <p:spPr>
          <a:xfrm>
            <a:off x="457200" y="293658"/>
            <a:ext cx="8229600" cy="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Writing the Project Proposal</a:t>
            </a:r>
            <a:endParaRPr sz="30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43" name="Google Shape;2543;p29"/>
          <p:cNvSpPr/>
          <p:nvPr/>
        </p:nvSpPr>
        <p:spPr>
          <a:xfrm>
            <a:off x="645950" y="1094025"/>
            <a:ext cx="7989600" cy="3714900"/>
          </a:xfrm>
          <a:prstGeom prst="roundRect">
            <a:avLst>
              <a:gd fmla="val 4264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544" name="Google Shape;2544;p29"/>
          <p:cNvSpPr txBox="1"/>
          <p:nvPr/>
        </p:nvSpPr>
        <p:spPr>
          <a:xfrm>
            <a:off x="748200" y="1741939"/>
            <a:ext cx="7399500" cy="30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4275" lIns="548625" spcFirstLastPara="1" rIns="548625" wrap="square" tIns="114275">
            <a:spAutoFit/>
          </a:bodyPr>
          <a:lstStyle/>
          <a:p>
            <a:pPr indent="-271780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Why you want to work on the project idea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71780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A4335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Include any background skills/knowledge, maybe a short biography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71780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4A853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Related work you have done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71780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AB00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Deliverables - what you want to achieve with the project and how you propose to break up the work (by week/month)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71780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33EB"/>
              </a:buClr>
              <a:buSzPts val="1400"/>
              <a:buFont typeface="Google Sans"/>
              <a:buChar char="●"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Clear title!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Not Jane’s proposal to Org A : )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71780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Generally 3-8 pages - doesn’t need to be a book!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71780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all Org instructions including whether any AI generated text is allowed or not (some orgs will disqualify your application if you use AI)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45" name="Google Shape;2545;p29"/>
          <p:cNvSpPr txBox="1"/>
          <p:nvPr/>
        </p:nvSpPr>
        <p:spPr>
          <a:xfrm>
            <a:off x="1104725" y="801550"/>
            <a:ext cx="8139000" cy="9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Many organizations have their own template with certain questions or information they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want applicants to include.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9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p30"/>
          <p:cNvSpPr/>
          <p:nvPr/>
        </p:nvSpPr>
        <p:spPr>
          <a:xfrm>
            <a:off x="4686875" y="1337000"/>
            <a:ext cx="3542700" cy="2973000"/>
          </a:xfrm>
          <a:prstGeom prst="roundRect">
            <a:avLst>
              <a:gd fmla="val 4264" name="adj"/>
            </a:avLst>
          </a:prstGeom>
          <a:solidFill>
            <a:srgbClr val="FFFFFF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1" name="Google Shape;2551;p30"/>
          <p:cNvSpPr/>
          <p:nvPr/>
        </p:nvSpPr>
        <p:spPr>
          <a:xfrm>
            <a:off x="914425" y="1337000"/>
            <a:ext cx="3542700" cy="2973000"/>
          </a:xfrm>
          <a:prstGeom prst="roundRect">
            <a:avLst>
              <a:gd fmla="val 4264" name="adj"/>
            </a:avLst>
          </a:prstGeom>
          <a:solidFill>
            <a:srgbClr val="FFFFFF"/>
          </a:solidFill>
          <a:ln cap="flat" cmpd="sng" w="19050">
            <a:solidFill>
              <a:srgbClr val="EA4335"/>
            </a:solidFill>
            <a:prstDash val="solid"/>
            <a:round/>
            <a:headEnd len="sm" w="sm" type="none"/>
            <a:tailEnd len="sm" w="sm" type="none"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There are 3 project sizes: 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A4335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90 hours (8 week coding period),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A4335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175 hours (12 week coding period)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A4335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350 hours (12 week coding period)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With mentor agreement you can extend the period to a max of 22 weeks.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2" name="Google Shape;2552;p30"/>
          <p:cNvSpPr txBox="1"/>
          <p:nvPr>
            <p:ph type="title"/>
          </p:nvPr>
        </p:nvSpPr>
        <p:spPr>
          <a:xfrm>
            <a:off x="457200" y="369858"/>
            <a:ext cx="8229600" cy="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Frequently</a:t>
            </a: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asked questions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3" name="Google Shape;2553;p30"/>
          <p:cNvSpPr txBox="1"/>
          <p:nvPr/>
        </p:nvSpPr>
        <p:spPr>
          <a:xfrm>
            <a:off x="914425" y="1273225"/>
            <a:ext cx="35427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274325" spcFirstLastPara="1" rIns="274325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4" name="Google Shape;2554;p30"/>
          <p:cNvSpPr txBox="1"/>
          <p:nvPr/>
        </p:nvSpPr>
        <p:spPr>
          <a:xfrm>
            <a:off x="4995775" y="1692325"/>
            <a:ext cx="30000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Yes, GSoC is open to all newcomers of </a:t>
            </a: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18+ years.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As long as you are excited and ready to learn from your mentors and </a:t>
            </a: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have some level of programming experience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you can succeed in GSoC.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5" name="Google Shape;2555;p30"/>
          <p:cNvSpPr txBox="1"/>
          <p:nvPr/>
        </p:nvSpPr>
        <p:spPr>
          <a:xfrm>
            <a:off x="4686875" y="1390975"/>
            <a:ext cx="35427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I’m new to open source, can I      participate?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6" name="Google Shape;2556;p30"/>
          <p:cNvSpPr txBox="1"/>
          <p:nvPr/>
        </p:nvSpPr>
        <p:spPr>
          <a:xfrm>
            <a:off x="914425" y="1390975"/>
            <a:ext cx="35427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How much time do I need to</a:t>
            </a:r>
            <a:endParaRPr b="1"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spend on the project?</a:t>
            </a:r>
            <a:endParaRPr b="1"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0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61" name="Google Shape;2561;p31"/>
          <p:cNvCxnSpPr/>
          <p:nvPr/>
        </p:nvCxnSpPr>
        <p:spPr>
          <a:xfrm rot="10800000">
            <a:off x="457250" y="1332531"/>
            <a:ext cx="0" cy="12003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62" name="Google Shape;2562;p31"/>
          <p:cNvCxnSpPr/>
          <p:nvPr/>
        </p:nvCxnSpPr>
        <p:spPr>
          <a:xfrm rot="10800000">
            <a:off x="2164341" y="1320169"/>
            <a:ext cx="0" cy="1200300"/>
          </a:xfrm>
          <a:prstGeom prst="straightConnector1">
            <a:avLst/>
          </a:prstGeom>
          <a:noFill/>
          <a:ln cap="flat" cmpd="sng" w="9525">
            <a:solidFill>
              <a:srgbClr val="EA4335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63" name="Google Shape;2563;p31"/>
          <p:cNvCxnSpPr/>
          <p:nvPr/>
        </p:nvCxnSpPr>
        <p:spPr>
          <a:xfrm rot="10800000">
            <a:off x="3810053" y="1332519"/>
            <a:ext cx="0" cy="12003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64" name="Google Shape;2564;p31"/>
          <p:cNvCxnSpPr/>
          <p:nvPr/>
        </p:nvCxnSpPr>
        <p:spPr>
          <a:xfrm rot="10800000">
            <a:off x="6145925" y="1052531"/>
            <a:ext cx="0" cy="1514700"/>
          </a:xfrm>
          <a:prstGeom prst="straightConnector1">
            <a:avLst/>
          </a:prstGeom>
          <a:noFill/>
          <a:ln cap="flat" cmpd="sng" w="9525">
            <a:solidFill>
              <a:srgbClr val="8B33EB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65" name="Google Shape;2565;p31"/>
          <p:cNvCxnSpPr/>
          <p:nvPr/>
        </p:nvCxnSpPr>
        <p:spPr>
          <a:xfrm>
            <a:off x="1181675" y="2903719"/>
            <a:ext cx="0" cy="702000"/>
          </a:xfrm>
          <a:prstGeom prst="straightConnector1">
            <a:avLst/>
          </a:prstGeom>
          <a:noFill/>
          <a:ln cap="flat" cmpd="sng" w="9525">
            <a:solidFill>
              <a:srgbClr val="34A853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66" name="Google Shape;2566;p31"/>
          <p:cNvCxnSpPr/>
          <p:nvPr/>
        </p:nvCxnSpPr>
        <p:spPr>
          <a:xfrm>
            <a:off x="3200449" y="2903719"/>
            <a:ext cx="0" cy="70200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67" name="Google Shape;2567;p31"/>
          <p:cNvCxnSpPr/>
          <p:nvPr/>
        </p:nvCxnSpPr>
        <p:spPr>
          <a:xfrm flipH="1">
            <a:off x="4966400" y="2999050"/>
            <a:ext cx="3000" cy="622200"/>
          </a:xfrm>
          <a:prstGeom prst="straightConnector1">
            <a:avLst/>
          </a:prstGeom>
          <a:noFill/>
          <a:ln cap="flat" cmpd="sng" w="9525">
            <a:solidFill>
              <a:srgbClr val="1A73E8"/>
            </a:solidFill>
            <a:prstDash val="solid"/>
            <a:round/>
            <a:headEnd len="lg" w="lg" type="none"/>
            <a:tailEnd len="lg" w="lg" type="oval"/>
          </a:ln>
        </p:spPr>
      </p:cxnSp>
      <p:sp>
        <p:nvSpPr>
          <p:cNvPr id="2568" name="Google Shape;2568;p31"/>
          <p:cNvSpPr txBox="1"/>
          <p:nvPr>
            <p:ph type="title"/>
          </p:nvPr>
        </p:nvSpPr>
        <p:spPr>
          <a:xfrm>
            <a:off x="457200" y="369858"/>
            <a:ext cx="8229600" cy="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2026</a:t>
            </a:r>
            <a:r>
              <a:rPr lang="en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Program</a:t>
            </a:r>
            <a:r>
              <a:rPr lang="en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Timeline</a:t>
            </a:r>
            <a:r>
              <a:rPr lang="en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t/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69" name="Google Shape;2569;p31"/>
          <p:cNvSpPr txBox="1"/>
          <p:nvPr/>
        </p:nvSpPr>
        <p:spPr>
          <a:xfrm>
            <a:off x="542975" y="1202450"/>
            <a:ext cx="1376700" cy="8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 19 - Feb 3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Organization applications open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0" name="Google Shape;2570;p31"/>
          <p:cNvSpPr txBox="1"/>
          <p:nvPr/>
        </p:nvSpPr>
        <p:spPr>
          <a:xfrm>
            <a:off x="2250076" y="1190075"/>
            <a:ext cx="1566300" cy="10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March 16 - March 31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GSoC Contributors submit their proposals</a:t>
            </a:r>
            <a:endParaRPr sz="12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1" name="Google Shape;2571;p31"/>
          <p:cNvSpPr txBox="1"/>
          <p:nvPr/>
        </p:nvSpPr>
        <p:spPr>
          <a:xfrm>
            <a:off x="4061850" y="1198963"/>
            <a:ext cx="1478400" cy="10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April 30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 May 25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Community bonding period with orgs</a:t>
            </a:r>
            <a:endParaRPr sz="12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2" name="Google Shape;2572;p31"/>
          <p:cNvSpPr txBox="1"/>
          <p:nvPr/>
        </p:nvSpPr>
        <p:spPr>
          <a:xfrm>
            <a:off x="6255500" y="1200150"/>
            <a:ext cx="2224800" cy="12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September 2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Successful GSoC Contributor projects are announced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(for standard 12 week projects)</a:t>
            </a:r>
            <a:endParaRPr i="1"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 sz="12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3" name="Google Shape;2573;p31"/>
          <p:cNvSpPr txBox="1"/>
          <p:nvPr/>
        </p:nvSpPr>
        <p:spPr>
          <a:xfrm>
            <a:off x="1267402" y="3440142"/>
            <a:ext cx="1478400" cy="12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February 19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Accepted GSoC mentoring organizations 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announced</a:t>
            </a:r>
            <a:r>
              <a:rPr lang="en" sz="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when needed.</a:t>
            </a:r>
            <a:endParaRPr sz="12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4" name="Google Shape;2574;p31"/>
          <p:cNvSpPr txBox="1"/>
          <p:nvPr/>
        </p:nvSpPr>
        <p:spPr>
          <a:xfrm>
            <a:off x="3286173" y="3440142"/>
            <a:ext cx="1478400" cy="10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April 30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Accepted GSoC Contributors are announced</a:t>
            </a:r>
            <a:endParaRPr sz="12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5" name="Google Shape;2575;p31"/>
          <p:cNvSpPr txBox="1"/>
          <p:nvPr/>
        </p:nvSpPr>
        <p:spPr>
          <a:xfrm>
            <a:off x="5052200" y="3455625"/>
            <a:ext cx="1625700" cy="10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 25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 August 18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GSoC Contributors code the summer away</a:t>
            </a:r>
            <a:endParaRPr sz="12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2576" name="Google Shape;2576;p31"/>
          <p:cNvGraphicFramePr/>
          <p:nvPr/>
        </p:nvGraphicFramePr>
        <p:xfrm>
          <a:off x="457253" y="25182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{3631F9D2-388C-465D-B99F-C00ECC05666A}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385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Jan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Feb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Mar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Apr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May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Jun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Jul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Aug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Sep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Oct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Nov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Dec</a:t>
                      </a:r>
                      <a:endParaRPr sz="10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57150" marB="57150" marR="57150" marL="571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9D2F9"/>
                    </a:solidFill>
                  </a:tcPr>
                </a:tc>
              </a:tr>
            </a:tbl>
          </a:graphicData>
        </a:graphic>
      </p:graphicFrame>
      <p:cxnSp>
        <p:nvCxnSpPr>
          <p:cNvPr id="2577" name="Google Shape;2577;p31"/>
          <p:cNvCxnSpPr/>
          <p:nvPr/>
        </p:nvCxnSpPr>
        <p:spPr>
          <a:xfrm>
            <a:off x="7351275" y="2919206"/>
            <a:ext cx="0" cy="7020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lg" w="lg" type="none"/>
            <a:tailEnd len="lg" w="lg" type="oval"/>
          </a:ln>
        </p:spPr>
      </p:cxnSp>
      <p:sp>
        <p:nvSpPr>
          <p:cNvPr id="2578" name="Google Shape;2578;p31"/>
          <p:cNvSpPr txBox="1"/>
          <p:nvPr/>
        </p:nvSpPr>
        <p:spPr>
          <a:xfrm>
            <a:off x="7436997" y="3455630"/>
            <a:ext cx="1478400" cy="10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57150" spcFirstLastPara="1" rIns="57150" wrap="square" tIns="571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November 2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Final submission deadline for extended projects</a:t>
            </a:r>
            <a:endParaRPr sz="12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579" name="Google Shape;2579;p31"/>
          <p:cNvCxnSpPr/>
          <p:nvPr/>
        </p:nvCxnSpPr>
        <p:spPr>
          <a:xfrm flipH="1">
            <a:off x="3845600" y="3006975"/>
            <a:ext cx="1123800" cy="7500"/>
          </a:xfrm>
          <a:prstGeom prst="straightConnector1">
            <a:avLst/>
          </a:prstGeom>
          <a:noFill/>
          <a:ln cap="flat" cmpd="sng" w="9525">
            <a:solidFill>
              <a:srgbClr val="1A73E8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80" name="Google Shape;2580;p31"/>
          <p:cNvCxnSpPr/>
          <p:nvPr/>
        </p:nvCxnSpPr>
        <p:spPr>
          <a:xfrm flipH="1">
            <a:off x="3885950" y="2903725"/>
            <a:ext cx="300" cy="151500"/>
          </a:xfrm>
          <a:prstGeom prst="straightConnector1">
            <a:avLst/>
          </a:prstGeom>
          <a:noFill/>
          <a:ln cap="flat" cmpd="sng" w="9525">
            <a:solidFill>
              <a:srgbClr val="1A73E8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81" name="Google Shape;2581;p31"/>
          <p:cNvCxnSpPr/>
          <p:nvPr/>
        </p:nvCxnSpPr>
        <p:spPr>
          <a:xfrm>
            <a:off x="4986363" y="3010725"/>
            <a:ext cx="744600" cy="0"/>
          </a:xfrm>
          <a:prstGeom prst="straightConnector1">
            <a:avLst/>
          </a:prstGeom>
          <a:noFill/>
          <a:ln cap="flat" cmpd="sng" w="9525">
            <a:solidFill>
              <a:srgbClr val="1A73E8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582" name="Google Shape;2582;p31"/>
          <p:cNvCxnSpPr/>
          <p:nvPr/>
        </p:nvCxnSpPr>
        <p:spPr>
          <a:xfrm flipH="1">
            <a:off x="5692388" y="2903725"/>
            <a:ext cx="300" cy="151500"/>
          </a:xfrm>
          <a:prstGeom prst="straightConnector1">
            <a:avLst/>
          </a:prstGeom>
          <a:noFill/>
          <a:ln cap="flat" cmpd="sng" w="9525">
            <a:solidFill>
              <a:srgbClr val="1A73E8"/>
            </a:solidFill>
            <a:prstDash val="solid"/>
            <a:round/>
            <a:headEnd len="lg" w="lg" type="none"/>
            <a:tailEnd len="lg" w="lg" type="oval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6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7" name="Google Shape;2587;p32"/>
          <p:cNvSpPr/>
          <p:nvPr/>
        </p:nvSpPr>
        <p:spPr>
          <a:xfrm>
            <a:off x="7330900" y="4552375"/>
            <a:ext cx="1434000" cy="461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588" name="Google Shape;2588;p32"/>
          <p:cNvSpPr/>
          <p:nvPr/>
        </p:nvSpPr>
        <p:spPr>
          <a:xfrm>
            <a:off x="394850" y="4590400"/>
            <a:ext cx="1434000" cy="461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589" name="Google Shape;2589;p32"/>
          <p:cNvSpPr txBox="1"/>
          <p:nvPr/>
        </p:nvSpPr>
        <p:spPr>
          <a:xfrm>
            <a:off x="1024336" y="377675"/>
            <a:ext cx="582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Evaluations</a:t>
            </a:r>
            <a:endParaRPr b="1" sz="30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0" name="Google Shape;2590;p32"/>
          <p:cNvSpPr txBox="1"/>
          <p:nvPr/>
        </p:nvSpPr>
        <p:spPr>
          <a:xfrm>
            <a:off x="923700" y="1618500"/>
            <a:ext cx="7296600" cy="19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BBC05"/>
              </a:buClr>
              <a:buSzPts val="1700"/>
              <a:buFont typeface="Roboto"/>
              <a:buChar char="●"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Contributors must pass two (2) evaluations</a:t>
            </a:r>
            <a:endParaRPr b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8B33EB"/>
              </a:buClr>
              <a:buSzPts val="1700"/>
              <a:buFont typeface="Roboto"/>
              <a:buChar char="●"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Contributors who pass each evaluation are paid a stipend for their work  </a:t>
            </a:r>
            <a:r>
              <a:rPr i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(varies based on size of project and country)</a:t>
            </a:r>
            <a:endParaRPr i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1700"/>
              <a:buFont typeface="Roboto"/>
              <a:buChar char="●"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At the conclusion of GSoC, Contributors submit the code they’ve written for their project for everyone to see and use!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91" name="Google Shape;259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175" y="393863"/>
            <a:ext cx="617200" cy="61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5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" name="Google Shape;2596;p33"/>
          <p:cNvSpPr txBox="1"/>
          <p:nvPr>
            <p:ph type="title"/>
          </p:nvPr>
        </p:nvSpPr>
        <p:spPr>
          <a:xfrm>
            <a:off x="349950" y="2737575"/>
            <a:ext cx="2447100" cy="7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Next Steps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97" name="Google Shape;259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1938" y="1595013"/>
            <a:ext cx="996725" cy="991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98" name="Google Shape;2598;p33"/>
          <p:cNvGrpSpPr/>
          <p:nvPr/>
        </p:nvGrpSpPr>
        <p:grpSpPr>
          <a:xfrm>
            <a:off x="3207660" y="518000"/>
            <a:ext cx="5027158" cy="815824"/>
            <a:chOff x="4279600" y="133175"/>
            <a:chExt cx="4752465" cy="835800"/>
          </a:xfrm>
        </p:grpSpPr>
        <p:sp>
          <p:nvSpPr>
            <p:cNvPr id="2599" name="Google Shape;2599;p33"/>
            <p:cNvSpPr/>
            <p:nvPr/>
          </p:nvSpPr>
          <p:spPr>
            <a:xfrm>
              <a:off x="4625365" y="133175"/>
              <a:ext cx="4406700" cy="8358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0" name="Google Shape;2600;p33"/>
            <p:cNvSpPr txBox="1"/>
            <p:nvPr/>
          </p:nvSpPr>
          <p:spPr>
            <a:xfrm>
              <a:off x="5024275" y="256400"/>
              <a:ext cx="3794100" cy="62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Read the Program Rules, FAQs, watch GSoC videos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1" name="Google Shape;2601;p33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02" name="Google Shape;2602;p33"/>
          <p:cNvGrpSpPr/>
          <p:nvPr/>
        </p:nvGrpSpPr>
        <p:grpSpPr>
          <a:xfrm>
            <a:off x="3207132" y="1438950"/>
            <a:ext cx="5027158" cy="815824"/>
            <a:chOff x="4279600" y="133175"/>
            <a:chExt cx="4752465" cy="835800"/>
          </a:xfrm>
        </p:grpSpPr>
        <p:sp>
          <p:nvSpPr>
            <p:cNvPr id="2603" name="Google Shape;2603;p33"/>
            <p:cNvSpPr/>
            <p:nvPr/>
          </p:nvSpPr>
          <p:spPr>
            <a:xfrm>
              <a:off x="4625365" y="133175"/>
              <a:ext cx="4406700" cy="8358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4" name="Google Shape;2604;p33"/>
            <p:cNvSpPr txBox="1"/>
            <p:nvPr/>
          </p:nvSpPr>
          <p:spPr>
            <a:xfrm>
              <a:off x="5024275" y="256400"/>
              <a:ext cx="3794100" cy="62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Read the </a:t>
              </a: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Contributor Guide </a:t>
              </a: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- tons of great information and tips!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5" name="Google Shape;2605;p33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rgbClr val="FBBC05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06" name="Google Shape;2606;p33"/>
          <p:cNvGrpSpPr/>
          <p:nvPr/>
        </p:nvGrpSpPr>
        <p:grpSpPr>
          <a:xfrm>
            <a:off x="3207132" y="2385550"/>
            <a:ext cx="5027151" cy="851550"/>
            <a:chOff x="4279600" y="133172"/>
            <a:chExt cx="4752459" cy="872400"/>
          </a:xfrm>
        </p:grpSpPr>
        <p:sp>
          <p:nvSpPr>
            <p:cNvPr id="2607" name="Google Shape;2607;p33"/>
            <p:cNvSpPr/>
            <p:nvPr/>
          </p:nvSpPr>
          <p:spPr>
            <a:xfrm>
              <a:off x="4625359" y="133172"/>
              <a:ext cx="4406700" cy="8724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8" name="Google Shape;2608;p33"/>
            <p:cNvSpPr txBox="1"/>
            <p:nvPr/>
          </p:nvSpPr>
          <p:spPr>
            <a:xfrm>
              <a:off x="5032665" y="177481"/>
              <a:ext cx="3794100" cy="8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Feb 19</a:t>
              </a: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look at accepted org list, start investigating orgs and reach out as soon as possible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9" name="Google Shape;2609;p33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rgbClr val="EA4335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10" name="Google Shape;2610;p33"/>
          <p:cNvGrpSpPr/>
          <p:nvPr/>
        </p:nvGrpSpPr>
        <p:grpSpPr>
          <a:xfrm>
            <a:off x="3207657" y="3372025"/>
            <a:ext cx="5027151" cy="1247844"/>
            <a:chOff x="4279600" y="133175"/>
            <a:chExt cx="4752459" cy="1278398"/>
          </a:xfrm>
        </p:grpSpPr>
        <p:sp>
          <p:nvSpPr>
            <p:cNvPr id="2611" name="Google Shape;2611;p33"/>
            <p:cNvSpPr/>
            <p:nvPr/>
          </p:nvSpPr>
          <p:spPr>
            <a:xfrm>
              <a:off x="4625359" y="133175"/>
              <a:ext cx="4406700" cy="9171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12" name="Google Shape;2612;p33"/>
            <p:cNvSpPr txBox="1"/>
            <p:nvPr/>
          </p:nvSpPr>
          <p:spPr>
            <a:xfrm>
              <a:off x="5049422" y="148573"/>
              <a:ext cx="3794100" cy="126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Think about what time commitment you can make for GSoC - helps decide your project size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700"/>
                </a:spcBef>
                <a:spcAft>
                  <a:spcPts val="70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13" name="Google Shape;2613;p33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rgbClr val="34A853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7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4"/>
          <p:cNvSpPr/>
          <p:nvPr/>
        </p:nvSpPr>
        <p:spPr>
          <a:xfrm>
            <a:off x="645950" y="1071575"/>
            <a:ext cx="7989600" cy="3313800"/>
          </a:xfrm>
          <a:prstGeom prst="roundRect">
            <a:avLst>
              <a:gd fmla="val 4264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19" name="Google Shape;2619;p34"/>
          <p:cNvSpPr txBox="1"/>
          <p:nvPr/>
        </p:nvSpPr>
        <p:spPr>
          <a:xfrm>
            <a:off x="651750" y="1440725"/>
            <a:ext cx="7840500" cy="3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020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Google Sans"/>
              <a:buChar char="●"/>
            </a:pPr>
            <a:r>
              <a:rPr b="1" lang="en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Program Site: </a:t>
            </a:r>
            <a:r>
              <a:rPr lang="en" sz="1600" u="sng">
                <a:solidFill>
                  <a:schemeClr val="folHlink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http://g.co/gsoc</a:t>
            </a:r>
            <a:r>
              <a:rPr b="1" lang="en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Google Sans"/>
              <a:buChar char="●"/>
            </a:pPr>
            <a:r>
              <a:rPr b="1" lang="en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GSoC Contributor Guide </a:t>
            </a:r>
            <a:r>
              <a:rPr lang="en" sz="1600" u="sng">
                <a:solidFill>
                  <a:schemeClr val="folHlink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http://g.co/gsoc/resources/guide</a:t>
            </a:r>
            <a:endParaRPr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Google Sans"/>
              <a:buChar char="●"/>
            </a:pPr>
            <a:r>
              <a:rPr b="1" lang="en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Program Rules </a:t>
            </a:r>
            <a:r>
              <a:rPr lang="en" sz="1600" u="sng">
                <a:solidFill>
                  <a:schemeClr val="folHlink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https://summerofcode.withgoogle.com/rules</a:t>
            </a:r>
            <a:endParaRPr b="1"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Advice for Applying to GSoC</a:t>
            </a:r>
            <a:endParaRPr b="1" sz="1600">
              <a:solidFill>
                <a:srgbClr val="44444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folHlink"/>
                </a:solid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https://developers.google.com/open-source/gsoc/help/student-advice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Google Sans"/>
              <a:buChar char="●"/>
            </a:pPr>
            <a:r>
              <a:rPr b="1" lang="en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Discord Chat channel: </a:t>
            </a:r>
            <a:r>
              <a:rPr lang="en" sz="1600" u="sng">
                <a:solidFill>
                  <a:schemeClr val="folHlink"/>
                </a:solidFill>
                <a:latin typeface="Roboto"/>
                <a:ea typeface="Roboto"/>
                <a:cs typeface="Roboto"/>
                <a:sym typeface="Robot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discord.gg/google-dev-community</a:t>
            </a:r>
            <a:endParaRPr b="1"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GSoC Contact: </a:t>
            </a:r>
            <a:r>
              <a:rPr b="1" lang="en" sz="1600" u="sng">
                <a:solidFill>
                  <a:schemeClr val="folHlink"/>
                </a:solidFill>
                <a:latin typeface="Roboto"/>
                <a:ea typeface="Roboto"/>
                <a:cs typeface="Roboto"/>
                <a:sym typeface="Robot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gsoc-support@google.com</a:t>
            </a:r>
            <a:endParaRPr b="1"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900">
                <a:latin typeface="Roboto"/>
                <a:ea typeface="Roboto"/>
                <a:cs typeface="Roboto"/>
                <a:sym typeface="Roboto"/>
              </a:rPr>
            </a:br>
            <a:br>
              <a:rPr lang="en" sz="900">
                <a:latin typeface="Roboto"/>
                <a:ea typeface="Roboto"/>
                <a:cs typeface="Roboto"/>
                <a:sym typeface="Roboto"/>
              </a:rPr>
            </a:br>
            <a:endParaRPr sz="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0" name="Google Shape;2620;p34"/>
          <p:cNvSpPr txBox="1"/>
          <p:nvPr/>
        </p:nvSpPr>
        <p:spPr>
          <a:xfrm>
            <a:off x="460375" y="309550"/>
            <a:ext cx="45579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Helpful Links</a:t>
            </a:r>
            <a:endParaRPr sz="30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5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6" name="Google Shape;2246;p20"/>
          <p:cNvGrpSpPr/>
          <p:nvPr/>
        </p:nvGrpSpPr>
        <p:grpSpPr>
          <a:xfrm>
            <a:off x="6378771" y="-1"/>
            <a:ext cx="2692184" cy="5143504"/>
            <a:chOff x="4909916" y="-2"/>
            <a:chExt cx="5384369" cy="10287008"/>
          </a:xfrm>
        </p:grpSpPr>
        <p:sp>
          <p:nvSpPr>
            <p:cNvPr id="2247" name="Google Shape;2247;p20"/>
            <p:cNvSpPr/>
            <p:nvPr/>
          </p:nvSpPr>
          <p:spPr>
            <a:xfrm>
              <a:off x="5044399" y="949003"/>
              <a:ext cx="113154" cy="282841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8" name="Google Shape;2248;p20"/>
            <p:cNvSpPr/>
            <p:nvPr/>
          </p:nvSpPr>
          <p:spPr>
            <a:xfrm>
              <a:off x="4909916" y="994915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9" name="Google Shape;2249;p20"/>
            <p:cNvSpPr/>
            <p:nvPr/>
          </p:nvSpPr>
          <p:spPr>
            <a:xfrm>
              <a:off x="5171259" y="994144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21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0" name="Google Shape;2250;p20"/>
            <p:cNvSpPr/>
            <p:nvPr/>
          </p:nvSpPr>
          <p:spPr>
            <a:xfrm>
              <a:off x="5044399" y="2105214"/>
              <a:ext cx="113154" cy="282841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1" name="Google Shape;2251;p20"/>
            <p:cNvSpPr/>
            <p:nvPr/>
          </p:nvSpPr>
          <p:spPr>
            <a:xfrm>
              <a:off x="4909916" y="2150270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25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2" name="Google Shape;2252;p20"/>
            <p:cNvSpPr/>
            <p:nvPr/>
          </p:nvSpPr>
          <p:spPr>
            <a:xfrm>
              <a:off x="5171259" y="2150270"/>
              <a:ext cx="117008" cy="191873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16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16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3" name="Google Shape;2253;p20"/>
            <p:cNvSpPr/>
            <p:nvPr/>
          </p:nvSpPr>
          <p:spPr>
            <a:xfrm>
              <a:off x="5044399" y="3260569"/>
              <a:ext cx="113154" cy="282841"/>
            </a:xfrm>
            <a:custGeom>
              <a:rect b="b" l="l" r="r" t="t"/>
              <a:pathLst>
                <a:path extrusionOk="0" h="3302" w="1321">
                  <a:moveTo>
                    <a:pt x="848" y="1"/>
                  </a:moveTo>
                  <a:lnTo>
                    <a:pt x="0" y="3177"/>
                  </a:lnTo>
                  <a:lnTo>
                    <a:pt x="464" y="3302"/>
                  </a:lnTo>
                  <a:lnTo>
                    <a:pt x="1321" y="135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4" name="Google Shape;2254;p20"/>
            <p:cNvSpPr/>
            <p:nvPr/>
          </p:nvSpPr>
          <p:spPr>
            <a:xfrm>
              <a:off x="5171259" y="3305710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5" name="Google Shape;2255;p20"/>
            <p:cNvSpPr/>
            <p:nvPr/>
          </p:nvSpPr>
          <p:spPr>
            <a:xfrm>
              <a:off x="4909916" y="3306481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15"/>
                  </a:lnTo>
                  <a:lnTo>
                    <a:pt x="1008" y="2248"/>
                  </a:lnTo>
                  <a:lnTo>
                    <a:pt x="1365" y="1918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6" name="Google Shape;2256;p20"/>
            <p:cNvSpPr/>
            <p:nvPr/>
          </p:nvSpPr>
          <p:spPr>
            <a:xfrm>
              <a:off x="5044399" y="4416780"/>
              <a:ext cx="113154" cy="282841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20"/>
            <p:cNvSpPr/>
            <p:nvPr/>
          </p:nvSpPr>
          <p:spPr>
            <a:xfrm>
              <a:off x="4909916" y="4461836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20"/>
            <p:cNvSpPr/>
            <p:nvPr/>
          </p:nvSpPr>
          <p:spPr>
            <a:xfrm>
              <a:off x="5171259" y="4461836"/>
              <a:ext cx="117008" cy="191873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20"/>
            <p:cNvSpPr/>
            <p:nvPr/>
          </p:nvSpPr>
          <p:spPr>
            <a:xfrm>
              <a:off x="5044399" y="5572905"/>
              <a:ext cx="113154" cy="282070"/>
            </a:xfrm>
            <a:custGeom>
              <a:rect b="b" l="l" r="r" t="t"/>
              <a:pathLst>
                <a:path extrusionOk="0" h="3293" w="1321">
                  <a:moveTo>
                    <a:pt x="848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0" name="Google Shape;2260;p20"/>
            <p:cNvSpPr/>
            <p:nvPr/>
          </p:nvSpPr>
          <p:spPr>
            <a:xfrm>
              <a:off x="4909916" y="5618047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1" name="Google Shape;2261;p20"/>
            <p:cNvSpPr/>
            <p:nvPr/>
          </p:nvSpPr>
          <p:spPr>
            <a:xfrm>
              <a:off x="5171259" y="5617276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2" name="Google Shape;2262;p20"/>
            <p:cNvSpPr/>
            <p:nvPr/>
          </p:nvSpPr>
          <p:spPr>
            <a:xfrm>
              <a:off x="5044399" y="6728346"/>
              <a:ext cx="113154" cy="282841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3" name="Google Shape;2263;p20"/>
            <p:cNvSpPr/>
            <p:nvPr/>
          </p:nvSpPr>
          <p:spPr>
            <a:xfrm>
              <a:off x="5171259" y="6773402"/>
              <a:ext cx="117008" cy="191873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4" name="Google Shape;2264;p20"/>
            <p:cNvSpPr/>
            <p:nvPr/>
          </p:nvSpPr>
          <p:spPr>
            <a:xfrm>
              <a:off x="4909916" y="6773402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1008" y="1"/>
                  </a:moveTo>
                  <a:lnTo>
                    <a:pt x="0" y="1125"/>
                  </a:lnTo>
                  <a:lnTo>
                    <a:pt x="1008" y="2249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5" name="Google Shape;2265;p20"/>
            <p:cNvSpPr/>
            <p:nvPr/>
          </p:nvSpPr>
          <p:spPr>
            <a:xfrm>
              <a:off x="5044399" y="7884471"/>
              <a:ext cx="113154" cy="282070"/>
            </a:xfrm>
            <a:custGeom>
              <a:rect b="b" l="l" r="r" t="t"/>
              <a:pathLst>
                <a:path extrusionOk="0" h="3293" w="1321">
                  <a:moveTo>
                    <a:pt x="848" y="1"/>
                  </a:moveTo>
                  <a:lnTo>
                    <a:pt x="0" y="3168"/>
                  </a:lnTo>
                  <a:lnTo>
                    <a:pt x="464" y="3293"/>
                  </a:lnTo>
                  <a:lnTo>
                    <a:pt x="1321" y="126"/>
                  </a:lnTo>
                  <a:lnTo>
                    <a:pt x="84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6" name="Google Shape;2266;p20"/>
            <p:cNvSpPr/>
            <p:nvPr/>
          </p:nvSpPr>
          <p:spPr>
            <a:xfrm>
              <a:off x="4909916" y="7929613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1008" y="0"/>
                  </a:moveTo>
                  <a:lnTo>
                    <a:pt x="0" y="1124"/>
                  </a:lnTo>
                  <a:lnTo>
                    <a:pt x="1008" y="2248"/>
                  </a:lnTo>
                  <a:lnTo>
                    <a:pt x="1365" y="1927"/>
                  </a:lnTo>
                  <a:lnTo>
                    <a:pt x="652" y="1124"/>
                  </a:lnTo>
                  <a:lnTo>
                    <a:pt x="1365" y="321"/>
                  </a:lnTo>
                  <a:lnTo>
                    <a:pt x="100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7" name="Google Shape;2267;p20"/>
            <p:cNvSpPr/>
            <p:nvPr/>
          </p:nvSpPr>
          <p:spPr>
            <a:xfrm>
              <a:off x="5171259" y="7928842"/>
              <a:ext cx="117008" cy="192644"/>
            </a:xfrm>
            <a:custGeom>
              <a:rect b="b" l="l" r="r" t="t"/>
              <a:pathLst>
                <a:path extrusionOk="0" h="2249" w="1366">
                  <a:moveTo>
                    <a:pt x="357" y="0"/>
                  </a:moveTo>
                  <a:lnTo>
                    <a:pt x="0" y="330"/>
                  </a:lnTo>
                  <a:lnTo>
                    <a:pt x="714" y="1124"/>
                  </a:lnTo>
                  <a:lnTo>
                    <a:pt x="0" y="1918"/>
                  </a:lnTo>
                  <a:lnTo>
                    <a:pt x="357" y="2248"/>
                  </a:lnTo>
                  <a:lnTo>
                    <a:pt x="1365" y="1124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8" name="Google Shape;2268;p20"/>
            <p:cNvSpPr/>
            <p:nvPr/>
          </p:nvSpPr>
          <p:spPr>
            <a:xfrm>
              <a:off x="5044399" y="9039912"/>
              <a:ext cx="113154" cy="282841"/>
            </a:xfrm>
            <a:custGeom>
              <a:rect b="b" l="l" r="r" t="t"/>
              <a:pathLst>
                <a:path extrusionOk="0" h="3302" w="1321">
                  <a:moveTo>
                    <a:pt x="848" y="0"/>
                  </a:moveTo>
                  <a:lnTo>
                    <a:pt x="0" y="3176"/>
                  </a:lnTo>
                  <a:lnTo>
                    <a:pt x="464" y="3301"/>
                  </a:lnTo>
                  <a:lnTo>
                    <a:pt x="1321" y="125"/>
                  </a:lnTo>
                  <a:lnTo>
                    <a:pt x="848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9" name="Google Shape;2269;p20"/>
            <p:cNvSpPr/>
            <p:nvPr/>
          </p:nvSpPr>
          <p:spPr>
            <a:xfrm>
              <a:off x="4909916" y="9084968"/>
              <a:ext cx="117008" cy="193415"/>
            </a:xfrm>
            <a:custGeom>
              <a:rect b="b" l="l" r="r" t="t"/>
              <a:pathLst>
                <a:path extrusionOk="0" h="2258" w="1366">
                  <a:moveTo>
                    <a:pt x="1008" y="1"/>
                  </a:moveTo>
                  <a:lnTo>
                    <a:pt x="0" y="1125"/>
                  </a:lnTo>
                  <a:lnTo>
                    <a:pt x="1008" y="2258"/>
                  </a:lnTo>
                  <a:lnTo>
                    <a:pt x="1365" y="1928"/>
                  </a:lnTo>
                  <a:lnTo>
                    <a:pt x="652" y="1134"/>
                  </a:lnTo>
                  <a:lnTo>
                    <a:pt x="1365" y="331"/>
                  </a:lnTo>
                  <a:lnTo>
                    <a:pt x="1008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0" name="Google Shape;2270;p20"/>
            <p:cNvSpPr/>
            <p:nvPr/>
          </p:nvSpPr>
          <p:spPr>
            <a:xfrm>
              <a:off x="5171259" y="9084968"/>
              <a:ext cx="117008" cy="191873"/>
            </a:xfrm>
            <a:custGeom>
              <a:rect b="b" l="l" r="r" t="t"/>
              <a:pathLst>
                <a:path extrusionOk="0" h="2240" w="1366">
                  <a:moveTo>
                    <a:pt x="357" y="1"/>
                  </a:moveTo>
                  <a:lnTo>
                    <a:pt x="0" y="322"/>
                  </a:lnTo>
                  <a:lnTo>
                    <a:pt x="714" y="1125"/>
                  </a:lnTo>
                  <a:lnTo>
                    <a:pt x="0" y="1919"/>
                  </a:lnTo>
                  <a:lnTo>
                    <a:pt x="357" y="2240"/>
                  </a:lnTo>
                  <a:lnTo>
                    <a:pt x="1365" y="1125"/>
                  </a:lnTo>
                  <a:lnTo>
                    <a:pt x="357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1" name="Google Shape;2271;p20"/>
            <p:cNvSpPr/>
            <p:nvPr/>
          </p:nvSpPr>
          <p:spPr>
            <a:xfrm>
              <a:off x="5044399" y="-2"/>
              <a:ext cx="60474" cy="76492"/>
            </a:xfrm>
            <a:custGeom>
              <a:rect b="b" l="l" r="r" t="t"/>
              <a:pathLst>
                <a:path extrusionOk="0" h="893" w="706">
                  <a:moveTo>
                    <a:pt x="206" y="0"/>
                  </a:moveTo>
                  <a:lnTo>
                    <a:pt x="0" y="767"/>
                  </a:lnTo>
                  <a:lnTo>
                    <a:pt x="464" y="892"/>
                  </a:lnTo>
                  <a:lnTo>
                    <a:pt x="70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2" name="Google Shape;2272;p20"/>
            <p:cNvSpPr/>
            <p:nvPr/>
          </p:nvSpPr>
          <p:spPr>
            <a:xfrm>
              <a:off x="5171259" y="-2"/>
              <a:ext cx="58932" cy="30580"/>
            </a:xfrm>
            <a:custGeom>
              <a:rect b="b" l="l" r="r" t="t"/>
              <a:pathLst>
                <a:path extrusionOk="0" h="357" w="688">
                  <a:moveTo>
                    <a:pt x="27" y="0"/>
                  </a:moveTo>
                  <a:lnTo>
                    <a:pt x="0" y="36"/>
                  </a:lnTo>
                  <a:lnTo>
                    <a:pt x="357" y="357"/>
                  </a:lnTo>
                  <a:lnTo>
                    <a:pt x="68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3" name="Google Shape;2273;p20"/>
            <p:cNvSpPr/>
            <p:nvPr/>
          </p:nvSpPr>
          <p:spPr>
            <a:xfrm>
              <a:off x="4967992" y="-2"/>
              <a:ext cx="58932" cy="31351"/>
            </a:xfrm>
            <a:custGeom>
              <a:rect b="b" l="l" r="r" t="t"/>
              <a:pathLst>
                <a:path extrusionOk="0" h="366" w="688">
                  <a:moveTo>
                    <a:pt x="0" y="0"/>
                  </a:moveTo>
                  <a:lnTo>
                    <a:pt x="330" y="366"/>
                  </a:lnTo>
                  <a:lnTo>
                    <a:pt x="687" y="45"/>
                  </a:lnTo>
                  <a:lnTo>
                    <a:pt x="65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20"/>
            <p:cNvSpPr/>
            <p:nvPr/>
          </p:nvSpPr>
          <p:spPr>
            <a:xfrm>
              <a:off x="5044399" y="10210514"/>
              <a:ext cx="60474" cy="76492"/>
            </a:xfrm>
            <a:custGeom>
              <a:rect b="b" l="l" r="r" t="t"/>
              <a:pathLst>
                <a:path extrusionOk="0" h="893" w="706">
                  <a:moveTo>
                    <a:pt x="464" y="1"/>
                  </a:moveTo>
                  <a:lnTo>
                    <a:pt x="0" y="135"/>
                  </a:lnTo>
                  <a:lnTo>
                    <a:pt x="206" y="893"/>
                  </a:lnTo>
                  <a:lnTo>
                    <a:pt x="705" y="893"/>
                  </a:lnTo>
                  <a:lnTo>
                    <a:pt x="46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20"/>
            <p:cNvSpPr/>
            <p:nvPr/>
          </p:nvSpPr>
          <p:spPr>
            <a:xfrm>
              <a:off x="5171259" y="10256426"/>
              <a:ext cx="58932" cy="30580"/>
            </a:xfrm>
            <a:custGeom>
              <a:rect b="b" l="l" r="r" t="t"/>
              <a:pathLst>
                <a:path extrusionOk="0" h="357" w="688">
                  <a:moveTo>
                    <a:pt x="357" y="0"/>
                  </a:moveTo>
                  <a:lnTo>
                    <a:pt x="0" y="321"/>
                  </a:lnTo>
                  <a:lnTo>
                    <a:pt x="27" y="357"/>
                  </a:lnTo>
                  <a:lnTo>
                    <a:pt x="687" y="357"/>
                  </a:lnTo>
                  <a:lnTo>
                    <a:pt x="357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20"/>
            <p:cNvSpPr/>
            <p:nvPr/>
          </p:nvSpPr>
          <p:spPr>
            <a:xfrm>
              <a:off x="4967992" y="10255655"/>
              <a:ext cx="58932" cy="31351"/>
            </a:xfrm>
            <a:custGeom>
              <a:rect b="b" l="l" r="r" t="t"/>
              <a:pathLst>
                <a:path extrusionOk="0" h="366" w="688">
                  <a:moveTo>
                    <a:pt x="330" y="0"/>
                  </a:moveTo>
                  <a:lnTo>
                    <a:pt x="0" y="366"/>
                  </a:lnTo>
                  <a:lnTo>
                    <a:pt x="652" y="366"/>
                  </a:lnTo>
                  <a:lnTo>
                    <a:pt x="687" y="321"/>
                  </a:lnTo>
                  <a:lnTo>
                    <a:pt x="33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277" name="Google Shape;2277;p20"/>
            <p:cNvGrpSpPr/>
            <p:nvPr/>
          </p:nvGrpSpPr>
          <p:grpSpPr>
            <a:xfrm>
              <a:off x="6925020" y="-2"/>
              <a:ext cx="1028575" cy="10287008"/>
              <a:chOff x="6925020" y="-2"/>
              <a:chExt cx="1028575" cy="10287008"/>
            </a:xfrm>
          </p:grpSpPr>
          <p:sp>
            <p:nvSpPr>
              <p:cNvPr id="2278" name="Google Shape;2278;p20"/>
              <p:cNvSpPr/>
              <p:nvPr/>
            </p:nvSpPr>
            <p:spPr>
              <a:xfrm>
                <a:off x="6925020" y="583757"/>
                <a:ext cx="1028575" cy="1029432"/>
              </a:xfrm>
              <a:custGeom>
                <a:rect b="b" l="l" r="r" t="t"/>
                <a:pathLst>
                  <a:path extrusionOk="0" h="12018" w="12008">
                    <a:moveTo>
                      <a:pt x="6004" y="2534"/>
                    </a:moveTo>
                    <a:cubicBezTo>
                      <a:pt x="7913" y="2534"/>
                      <a:pt x="9474" y="4086"/>
                      <a:pt x="9474" y="6004"/>
                    </a:cubicBezTo>
                    <a:lnTo>
                      <a:pt x="9474" y="6013"/>
                    </a:lnTo>
                    <a:cubicBezTo>
                      <a:pt x="9474" y="7931"/>
                      <a:pt x="7922" y="9484"/>
                      <a:pt x="6004" y="9484"/>
                    </a:cubicBezTo>
                    <a:cubicBezTo>
                      <a:pt x="4086" y="9484"/>
                      <a:pt x="2525" y="7931"/>
                      <a:pt x="2525" y="6013"/>
                    </a:cubicBezTo>
                    <a:cubicBezTo>
                      <a:pt x="2525" y="4095"/>
                      <a:pt x="4086" y="2534"/>
                      <a:pt x="6004" y="2534"/>
                    </a:cubicBezTo>
                    <a:close/>
                    <a:moveTo>
                      <a:pt x="6004" y="1"/>
                    </a:moveTo>
                    <a:lnTo>
                      <a:pt x="5522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74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61" y="10260"/>
                    </a:lnTo>
                    <a:lnTo>
                      <a:pt x="10250" y="10260"/>
                    </a:lnTo>
                    <a:lnTo>
                      <a:pt x="10250" y="7771"/>
                    </a:lnTo>
                    <a:lnTo>
                      <a:pt x="12008" y="6013"/>
                    </a:lnTo>
                    <a:lnTo>
                      <a:pt x="10250" y="4247"/>
                    </a:lnTo>
                    <a:lnTo>
                      <a:pt x="10250" y="1749"/>
                    </a:lnTo>
                    <a:lnTo>
                      <a:pt x="7735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9" name="Google Shape;2279;p20"/>
              <p:cNvSpPr/>
              <p:nvPr/>
            </p:nvSpPr>
            <p:spPr>
              <a:xfrm>
                <a:off x="7384232" y="949003"/>
                <a:ext cx="113924" cy="282841"/>
              </a:xfrm>
              <a:custGeom>
                <a:rect b="b" l="l" r="r" t="t"/>
                <a:pathLst>
                  <a:path extrusionOk="0" h="3302" w="1330">
                    <a:moveTo>
                      <a:pt x="857" y="1"/>
                    </a:moveTo>
                    <a:lnTo>
                      <a:pt x="1" y="3177"/>
                    </a:lnTo>
                    <a:lnTo>
                      <a:pt x="474" y="3302"/>
                    </a:lnTo>
                    <a:lnTo>
                      <a:pt x="1330" y="135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0" name="Google Shape;2280;p20"/>
              <p:cNvSpPr/>
              <p:nvPr/>
            </p:nvSpPr>
            <p:spPr>
              <a:xfrm>
                <a:off x="7249749" y="994915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1009" y="0"/>
                    </a:moveTo>
                    <a:lnTo>
                      <a:pt x="1" y="1115"/>
                    </a:lnTo>
                    <a:lnTo>
                      <a:pt x="1009" y="2248"/>
                    </a:lnTo>
                    <a:lnTo>
                      <a:pt x="1374" y="1918"/>
                    </a:lnTo>
                    <a:lnTo>
                      <a:pt x="661" y="1124"/>
                    </a:lnTo>
                    <a:lnTo>
                      <a:pt x="1374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1" name="Google Shape;2281;p20"/>
              <p:cNvSpPr/>
              <p:nvPr/>
            </p:nvSpPr>
            <p:spPr>
              <a:xfrm>
                <a:off x="7511092" y="994144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66" y="0"/>
                    </a:moveTo>
                    <a:lnTo>
                      <a:pt x="1" y="321"/>
                    </a:lnTo>
                    <a:lnTo>
                      <a:pt x="723" y="1124"/>
                    </a:lnTo>
                    <a:lnTo>
                      <a:pt x="1" y="1918"/>
                    </a:lnTo>
                    <a:lnTo>
                      <a:pt x="366" y="2248"/>
                    </a:lnTo>
                    <a:lnTo>
                      <a:pt x="1374" y="1124"/>
                    </a:lnTo>
                    <a:lnTo>
                      <a:pt x="36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2" name="Google Shape;2282;p20"/>
              <p:cNvSpPr/>
              <p:nvPr/>
            </p:nvSpPr>
            <p:spPr>
              <a:xfrm>
                <a:off x="6925020" y="1739968"/>
                <a:ext cx="1028575" cy="1028575"/>
              </a:xfrm>
              <a:custGeom>
                <a:rect b="b" l="l" r="r" t="t"/>
                <a:pathLst>
                  <a:path extrusionOk="0" h="12008" w="12008">
                    <a:moveTo>
                      <a:pt x="6004" y="2534"/>
                    </a:moveTo>
                    <a:cubicBezTo>
                      <a:pt x="7913" y="2534"/>
                      <a:pt x="9474" y="4077"/>
                      <a:pt x="9474" y="5995"/>
                    </a:cubicBezTo>
                    <a:lnTo>
                      <a:pt x="9474" y="6004"/>
                    </a:lnTo>
                    <a:cubicBezTo>
                      <a:pt x="9474" y="7922"/>
                      <a:pt x="7922" y="9474"/>
                      <a:pt x="6004" y="9474"/>
                    </a:cubicBezTo>
                    <a:cubicBezTo>
                      <a:pt x="4086" y="9474"/>
                      <a:pt x="2525" y="7922"/>
                      <a:pt x="2525" y="6004"/>
                    </a:cubicBezTo>
                    <a:cubicBezTo>
                      <a:pt x="2525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22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74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61" y="10250"/>
                    </a:lnTo>
                    <a:lnTo>
                      <a:pt x="10250" y="10250"/>
                    </a:lnTo>
                    <a:lnTo>
                      <a:pt x="10250" y="7761"/>
                    </a:lnTo>
                    <a:lnTo>
                      <a:pt x="12008" y="6004"/>
                    </a:lnTo>
                    <a:lnTo>
                      <a:pt x="10250" y="4247"/>
                    </a:lnTo>
                    <a:lnTo>
                      <a:pt x="10250" y="1740"/>
                    </a:lnTo>
                    <a:lnTo>
                      <a:pt x="7735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3" name="Google Shape;2283;p20"/>
              <p:cNvSpPr/>
              <p:nvPr/>
            </p:nvSpPr>
            <p:spPr>
              <a:xfrm>
                <a:off x="7384232" y="2105214"/>
                <a:ext cx="113924" cy="282841"/>
              </a:xfrm>
              <a:custGeom>
                <a:rect b="b" l="l" r="r" t="t"/>
                <a:pathLst>
                  <a:path extrusionOk="0" h="3302" w="1330">
                    <a:moveTo>
                      <a:pt x="857" y="0"/>
                    </a:moveTo>
                    <a:lnTo>
                      <a:pt x="1" y="3176"/>
                    </a:lnTo>
                    <a:lnTo>
                      <a:pt x="474" y="3301"/>
                    </a:lnTo>
                    <a:lnTo>
                      <a:pt x="1330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4" name="Google Shape;2284;p20"/>
              <p:cNvSpPr/>
              <p:nvPr/>
            </p:nvSpPr>
            <p:spPr>
              <a:xfrm>
                <a:off x="7511092" y="2150270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66" y="1"/>
                    </a:moveTo>
                    <a:lnTo>
                      <a:pt x="1" y="322"/>
                    </a:lnTo>
                    <a:lnTo>
                      <a:pt x="723" y="1116"/>
                    </a:lnTo>
                    <a:lnTo>
                      <a:pt x="1" y="1919"/>
                    </a:lnTo>
                    <a:lnTo>
                      <a:pt x="366" y="2240"/>
                    </a:lnTo>
                    <a:lnTo>
                      <a:pt x="1374" y="1116"/>
                    </a:lnTo>
                    <a:lnTo>
                      <a:pt x="366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5" name="Google Shape;2285;p20"/>
              <p:cNvSpPr/>
              <p:nvPr/>
            </p:nvSpPr>
            <p:spPr>
              <a:xfrm>
                <a:off x="7249749" y="2150270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74" y="1928"/>
                    </a:lnTo>
                    <a:lnTo>
                      <a:pt x="661" y="1125"/>
                    </a:lnTo>
                    <a:lnTo>
                      <a:pt x="1374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6" name="Google Shape;2286;p20"/>
              <p:cNvSpPr/>
              <p:nvPr/>
            </p:nvSpPr>
            <p:spPr>
              <a:xfrm>
                <a:off x="6925020" y="2895323"/>
                <a:ext cx="1028575" cy="1029432"/>
              </a:xfrm>
              <a:custGeom>
                <a:rect b="b" l="l" r="r" t="t"/>
                <a:pathLst>
                  <a:path extrusionOk="0" h="12018" w="12008">
                    <a:moveTo>
                      <a:pt x="6004" y="2534"/>
                    </a:moveTo>
                    <a:cubicBezTo>
                      <a:pt x="7913" y="2534"/>
                      <a:pt x="9474" y="4086"/>
                      <a:pt x="9474" y="6004"/>
                    </a:cubicBezTo>
                    <a:lnTo>
                      <a:pt x="9474" y="6013"/>
                    </a:lnTo>
                    <a:cubicBezTo>
                      <a:pt x="9474" y="7931"/>
                      <a:pt x="7922" y="9484"/>
                      <a:pt x="6004" y="9484"/>
                    </a:cubicBezTo>
                    <a:cubicBezTo>
                      <a:pt x="4086" y="9484"/>
                      <a:pt x="2525" y="7931"/>
                      <a:pt x="2525" y="6013"/>
                    </a:cubicBezTo>
                    <a:cubicBezTo>
                      <a:pt x="2525" y="4095"/>
                      <a:pt x="4086" y="2534"/>
                      <a:pt x="6004" y="2534"/>
                    </a:cubicBezTo>
                    <a:close/>
                    <a:moveTo>
                      <a:pt x="6004" y="1"/>
                    </a:moveTo>
                    <a:lnTo>
                      <a:pt x="5522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74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61" y="10260"/>
                    </a:lnTo>
                    <a:lnTo>
                      <a:pt x="10250" y="10260"/>
                    </a:lnTo>
                    <a:lnTo>
                      <a:pt x="10250" y="7771"/>
                    </a:lnTo>
                    <a:lnTo>
                      <a:pt x="12008" y="6013"/>
                    </a:lnTo>
                    <a:lnTo>
                      <a:pt x="10250" y="4247"/>
                    </a:lnTo>
                    <a:lnTo>
                      <a:pt x="10250" y="1749"/>
                    </a:lnTo>
                    <a:lnTo>
                      <a:pt x="7735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7" name="Google Shape;2287;p20"/>
              <p:cNvSpPr/>
              <p:nvPr/>
            </p:nvSpPr>
            <p:spPr>
              <a:xfrm>
                <a:off x="7384232" y="3260569"/>
                <a:ext cx="113924" cy="282841"/>
              </a:xfrm>
              <a:custGeom>
                <a:rect b="b" l="l" r="r" t="t"/>
                <a:pathLst>
                  <a:path extrusionOk="0" h="3302" w="1330">
                    <a:moveTo>
                      <a:pt x="857" y="1"/>
                    </a:moveTo>
                    <a:lnTo>
                      <a:pt x="1" y="3177"/>
                    </a:lnTo>
                    <a:lnTo>
                      <a:pt x="474" y="3302"/>
                    </a:lnTo>
                    <a:lnTo>
                      <a:pt x="1330" y="135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8" name="Google Shape;2288;p20"/>
              <p:cNvSpPr/>
              <p:nvPr/>
            </p:nvSpPr>
            <p:spPr>
              <a:xfrm>
                <a:off x="7511092" y="3305710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66" y="0"/>
                    </a:moveTo>
                    <a:lnTo>
                      <a:pt x="1" y="330"/>
                    </a:lnTo>
                    <a:lnTo>
                      <a:pt x="723" y="1124"/>
                    </a:lnTo>
                    <a:lnTo>
                      <a:pt x="1" y="1918"/>
                    </a:lnTo>
                    <a:lnTo>
                      <a:pt x="366" y="2248"/>
                    </a:lnTo>
                    <a:lnTo>
                      <a:pt x="1374" y="1124"/>
                    </a:lnTo>
                    <a:lnTo>
                      <a:pt x="36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9" name="Google Shape;2289;p20"/>
              <p:cNvSpPr/>
              <p:nvPr/>
            </p:nvSpPr>
            <p:spPr>
              <a:xfrm>
                <a:off x="7249749" y="3306481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1009" y="0"/>
                    </a:moveTo>
                    <a:lnTo>
                      <a:pt x="1" y="1115"/>
                    </a:lnTo>
                    <a:lnTo>
                      <a:pt x="1009" y="2248"/>
                    </a:lnTo>
                    <a:lnTo>
                      <a:pt x="1374" y="1918"/>
                    </a:lnTo>
                    <a:lnTo>
                      <a:pt x="661" y="1124"/>
                    </a:lnTo>
                    <a:lnTo>
                      <a:pt x="1374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0" name="Google Shape;2290;p20"/>
              <p:cNvSpPr/>
              <p:nvPr/>
            </p:nvSpPr>
            <p:spPr>
              <a:xfrm>
                <a:off x="6925020" y="4051534"/>
                <a:ext cx="1028575" cy="1028575"/>
              </a:xfrm>
              <a:custGeom>
                <a:rect b="b" l="l" r="r" t="t"/>
                <a:pathLst>
                  <a:path extrusionOk="0" h="12008" w="12008">
                    <a:moveTo>
                      <a:pt x="6004" y="2534"/>
                    </a:moveTo>
                    <a:cubicBezTo>
                      <a:pt x="7913" y="2534"/>
                      <a:pt x="9474" y="4077"/>
                      <a:pt x="9474" y="5995"/>
                    </a:cubicBezTo>
                    <a:lnTo>
                      <a:pt x="9474" y="6004"/>
                    </a:lnTo>
                    <a:cubicBezTo>
                      <a:pt x="9474" y="7922"/>
                      <a:pt x="7922" y="9474"/>
                      <a:pt x="6004" y="9474"/>
                    </a:cubicBezTo>
                    <a:cubicBezTo>
                      <a:pt x="4086" y="9474"/>
                      <a:pt x="2525" y="7922"/>
                      <a:pt x="2525" y="6004"/>
                    </a:cubicBezTo>
                    <a:cubicBezTo>
                      <a:pt x="2525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22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74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61" y="10250"/>
                    </a:lnTo>
                    <a:lnTo>
                      <a:pt x="10250" y="10250"/>
                    </a:lnTo>
                    <a:lnTo>
                      <a:pt x="10250" y="7761"/>
                    </a:lnTo>
                    <a:lnTo>
                      <a:pt x="12008" y="6004"/>
                    </a:lnTo>
                    <a:lnTo>
                      <a:pt x="10250" y="4247"/>
                    </a:lnTo>
                    <a:lnTo>
                      <a:pt x="10250" y="1740"/>
                    </a:lnTo>
                    <a:lnTo>
                      <a:pt x="7735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1" name="Google Shape;2291;p20"/>
              <p:cNvSpPr/>
              <p:nvPr/>
            </p:nvSpPr>
            <p:spPr>
              <a:xfrm>
                <a:off x="7384232" y="4416780"/>
                <a:ext cx="113924" cy="282841"/>
              </a:xfrm>
              <a:custGeom>
                <a:rect b="b" l="l" r="r" t="t"/>
                <a:pathLst>
                  <a:path extrusionOk="0" h="3302" w="1330">
                    <a:moveTo>
                      <a:pt x="857" y="0"/>
                    </a:moveTo>
                    <a:lnTo>
                      <a:pt x="1" y="3176"/>
                    </a:lnTo>
                    <a:lnTo>
                      <a:pt x="474" y="3301"/>
                    </a:lnTo>
                    <a:lnTo>
                      <a:pt x="1330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2" name="Google Shape;2292;p20"/>
              <p:cNvSpPr/>
              <p:nvPr/>
            </p:nvSpPr>
            <p:spPr>
              <a:xfrm>
                <a:off x="7511092" y="4461836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66" y="1"/>
                    </a:moveTo>
                    <a:lnTo>
                      <a:pt x="1" y="322"/>
                    </a:lnTo>
                    <a:lnTo>
                      <a:pt x="723" y="1125"/>
                    </a:lnTo>
                    <a:lnTo>
                      <a:pt x="1" y="1919"/>
                    </a:lnTo>
                    <a:lnTo>
                      <a:pt x="366" y="2240"/>
                    </a:lnTo>
                    <a:lnTo>
                      <a:pt x="1374" y="1125"/>
                    </a:lnTo>
                    <a:lnTo>
                      <a:pt x="366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3" name="Google Shape;2293;p20"/>
              <p:cNvSpPr/>
              <p:nvPr/>
            </p:nvSpPr>
            <p:spPr>
              <a:xfrm>
                <a:off x="7249749" y="4461836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74" y="1928"/>
                    </a:lnTo>
                    <a:lnTo>
                      <a:pt x="661" y="1134"/>
                    </a:lnTo>
                    <a:lnTo>
                      <a:pt x="1374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4" name="Google Shape;2294;p20"/>
              <p:cNvSpPr/>
              <p:nvPr/>
            </p:nvSpPr>
            <p:spPr>
              <a:xfrm>
                <a:off x="6925020" y="5206889"/>
                <a:ext cx="1028575" cy="1029432"/>
              </a:xfrm>
              <a:custGeom>
                <a:rect b="b" l="l" r="r" t="t"/>
                <a:pathLst>
                  <a:path extrusionOk="0" h="12018" w="12008">
                    <a:moveTo>
                      <a:pt x="6020" y="2543"/>
                    </a:moveTo>
                    <a:cubicBezTo>
                      <a:pt x="7922" y="2543"/>
                      <a:pt x="9474" y="4092"/>
                      <a:pt x="9474" y="6004"/>
                    </a:cubicBezTo>
                    <a:lnTo>
                      <a:pt x="9474" y="6013"/>
                    </a:lnTo>
                    <a:cubicBezTo>
                      <a:pt x="9474" y="7931"/>
                      <a:pt x="7922" y="9484"/>
                      <a:pt x="6004" y="9484"/>
                    </a:cubicBezTo>
                    <a:cubicBezTo>
                      <a:pt x="4086" y="9484"/>
                      <a:pt x="2525" y="7931"/>
                      <a:pt x="2525" y="6013"/>
                    </a:cubicBezTo>
                    <a:cubicBezTo>
                      <a:pt x="2525" y="4095"/>
                      <a:pt x="4086" y="2543"/>
                      <a:pt x="6004" y="2543"/>
                    </a:cubicBezTo>
                    <a:cubicBezTo>
                      <a:pt x="6009" y="2543"/>
                      <a:pt x="6015" y="2543"/>
                      <a:pt x="6020" y="2543"/>
                    </a:cubicBezTo>
                    <a:close/>
                    <a:moveTo>
                      <a:pt x="6004" y="1"/>
                    </a:moveTo>
                    <a:lnTo>
                      <a:pt x="5522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74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61" y="10260"/>
                    </a:lnTo>
                    <a:lnTo>
                      <a:pt x="10250" y="10260"/>
                    </a:lnTo>
                    <a:lnTo>
                      <a:pt x="10250" y="7771"/>
                    </a:lnTo>
                    <a:lnTo>
                      <a:pt x="12008" y="6013"/>
                    </a:lnTo>
                    <a:lnTo>
                      <a:pt x="10250" y="4247"/>
                    </a:lnTo>
                    <a:lnTo>
                      <a:pt x="10250" y="1749"/>
                    </a:lnTo>
                    <a:lnTo>
                      <a:pt x="7735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5" name="Google Shape;2295;p20"/>
              <p:cNvSpPr/>
              <p:nvPr/>
            </p:nvSpPr>
            <p:spPr>
              <a:xfrm>
                <a:off x="7384232" y="5572905"/>
                <a:ext cx="113924" cy="282070"/>
              </a:xfrm>
              <a:custGeom>
                <a:rect b="b" l="l" r="r" t="t"/>
                <a:pathLst>
                  <a:path extrusionOk="0" h="3293" w="1330">
                    <a:moveTo>
                      <a:pt x="857" y="1"/>
                    </a:moveTo>
                    <a:lnTo>
                      <a:pt x="1" y="3168"/>
                    </a:lnTo>
                    <a:lnTo>
                      <a:pt x="474" y="3293"/>
                    </a:lnTo>
                    <a:lnTo>
                      <a:pt x="1330" y="126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6" name="Google Shape;2296;p20"/>
              <p:cNvSpPr/>
              <p:nvPr/>
            </p:nvSpPr>
            <p:spPr>
              <a:xfrm>
                <a:off x="7511092" y="5617276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66" y="0"/>
                    </a:moveTo>
                    <a:lnTo>
                      <a:pt x="1" y="330"/>
                    </a:lnTo>
                    <a:lnTo>
                      <a:pt x="723" y="1124"/>
                    </a:lnTo>
                    <a:lnTo>
                      <a:pt x="1" y="1918"/>
                    </a:lnTo>
                    <a:lnTo>
                      <a:pt x="366" y="2248"/>
                    </a:lnTo>
                    <a:lnTo>
                      <a:pt x="1374" y="1124"/>
                    </a:lnTo>
                    <a:lnTo>
                      <a:pt x="36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7" name="Google Shape;2297;p20"/>
              <p:cNvSpPr/>
              <p:nvPr/>
            </p:nvSpPr>
            <p:spPr>
              <a:xfrm>
                <a:off x="7249749" y="5618047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1009" y="0"/>
                    </a:moveTo>
                    <a:lnTo>
                      <a:pt x="1" y="1124"/>
                    </a:lnTo>
                    <a:lnTo>
                      <a:pt x="1009" y="2248"/>
                    </a:lnTo>
                    <a:lnTo>
                      <a:pt x="1374" y="1927"/>
                    </a:lnTo>
                    <a:lnTo>
                      <a:pt x="661" y="1124"/>
                    </a:lnTo>
                    <a:lnTo>
                      <a:pt x="1374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8" name="Google Shape;2298;p20"/>
              <p:cNvSpPr/>
              <p:nvPr/>
            </p:nvSpPr>
            <p:spPr>
              <a:xfrm>
                <a:off x="6925020" y="6363100"/>
                <a:ext cx="1028575" cy="1028575"/>
              </a:xfrm>
              <a:custGeom>
                <a:rect b="b" l="l" r="r" t="t"/>
                <a:pathLst>
                  <a:path extrusionOk="0" h="12008" w="12008">
                    <a:moveTo>
                      <a:pt x="6004" y="2534"/>
                    </a:moveTo>
                    <a:cubicBezTo>
                      <a:pt x="7913" y="2534"/>
                      <a:pt x="9474" y="4086"/>
                      <a:pt x="9474" y="5995"/>
                    </a:cubicBezTo>
                    <a:lnTo>
                      <a:pt x="9474" y="6004"/>
                    </a:lnTo>
                    <a:cubicBezTo>
                      <a:pt x="9474" y="7922"/>
                      <a:pt x="7922" y="9474"/>
                      <a:pt x="6004" y="9474"/>
                    </a:cubicBezTo>
                    <a:cubicBezTo>
                      <a:pt x="4086" y="9474"/>
                      <a:pt x="2525" y="7922"/>
                      <a:pt x="2525" y="6004"/>
                    </a:cubicBezTo>
                    <a:cubicBezTo>
                      <a:pt x="2525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22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74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61" y="10250"/>
                    </a:lnTo>
                    <a:lnTo>
                      <a:pt x="10250" y="10250"/>
                    </a:lnTo>
                    <a:lnTo>
                      <a:pt x="10250" y="7761"/>
                    </a:lnTo>
                    <a:lnTo>
                      <a:pt x="12008" y="6004"/>
                    </a:lnTo>
                    <a:lnTo>
                      <a:pt x="10250" y="4247"/>
                    </a:lnTo>
                    <a:lnTo>
                      <a:pt x="10250" y="1740"/>
                    </a:lnTo>
                    <a:lnTo>
                      <a:pt x="7735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9" name="Google Shape;2299;p20"/>
              <p:cNvSpPr/>
              <p:nvPr/>
            </p:nvSpPr>
            <p:spPr>
              <a:xfrm>
                <a:off x="7384232" y="6728346"/>
                <a:ext cx="113924" cy="282841"/>
              </a:xfrm>
              <a:custGeom>
                <a:rect b="b" l="l" r="r" t="t"/>
                <a:pathLst>
                  <a:path extrusionOk="0" h="3302" w="1330">
                    <a:moveTo>
                      <a:pt x="857" y="0"/>
                    </a:moveTo>
                    <a:lnTo>
                      <a:pt x="1" y="3176"/>
                    </a:lnTo>
                    <a:lnTo>
                      <a:pt x="474" y="3301"/>
                    </a:lnTo>
                    <a:lnTo>
                      <a:pt x="1330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0" name="Google Shape;2300;p20"/>
              <p:cNvSpPr/>
              <p:nvPr/>
            </p:nvSpPr>
            <p:spPr>
              <a:xfrm>
                <a:off x="7249749" y="6773402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74" y="1928"/>
                    </a:lnTo>
                    <a:lnTo>
                      <a:pt x="661" y="1134"/>
                    </a:lnTo>
                    <a:lnTo>
                      <a:pt x="1374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1" name="Google Shape;2301;p20"/>
              <p:cNvSpPr/>
              <p:nvPr/>
            </p:nvSpPr>
            <p:spPr>
              <a:xfrm>
                <a:off x="7511092" y="6773402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66" y="1"/>
                    </a:moveTo>
                    <a:lnTo>
                      <a:pt x="1" y="322"/>
                    </a:lnTo>
                    <a:lnTo>
                      <a:pt x="723" y="1125"/>
                    </a:lnTo>
                    <a:lnTo>
                      <a:pt x="1" y="1919"/>
                    </a:lnTo>
                    <a:lnTo>
                      <a:pt x="366" y="2240"/>
                    </a:lnTo>
                    <a:lnTo>
                      <a:pt x="1374" y="1125"/>
                    </a:lnTo>
                    <a:lnTo>
                      <a:pt x="366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2" name="Google Shape;2302;p20"/>
              <p:cNvSpPr/>
              <p:nvPr/>
            </p:nvSpPr>
            <p:spPr>
              <a:xfrm>
                <a:off x="6925020" y="7518455"/>
                <a:ext cx="1028575" cy="1029432"/>
              </a:xfrm>
              <a:custGeom>
                <a:rect b="b" l="l" r="r" t="t"/>
                <a:pathLst>
                  <a:path extrusionOk="0" h="12018" w="12008">
                    <a:moveTo>
                      <a:pt x="6020" y="2543"/>
                    </a:moveTo>
                    <a:cubicBezTo>
                      <a:pt x="7922" y="2543"/>
                      <a:pt x="9474" y="4092"/>
                      <a:pt x="9474" y="6005"/>
                    </a:cubicBezTo>
                    <a:lnTo>
                      <a:pt x="9474" y="6013"/>
                    </a:lnTo>
                    <a:cubicBezTo>
                      <a:pt x="9474" y="7931"/>
                      <a:pt x="7922" y="9484"/>
                      <a:pt x="6004" y="9484"/>
                    </a:cubicBezTo>
                    <a:cubicBezTo>
                      <a:pt x="4086" y="9484"/>
                      <a:pt x="2525" y="7931"/>
                      <a:pt x="2525" y="6013"/>
                    </a:cubicBezTo>
                    <a:cubicBezTo>
                      <a:pt x="2525" y="4095"/>
                      <a:pt x="4086" y="2543"/>
                      <a:pt x="6004" y="2543"/>
                    </a:cubicBezTo>
                    <a:cubicBezTo>
                      <a:pt x="6009" y="2543"/>
                      <a:pt x="6015" y="2543"/>
                      <a:pt x="6020" y="2543"/>
                    </a:cubicBezTo>
                    <a:close/>
                    <a:moveTo>
                      <a:pt x="6004" y="1"/>
                    </a:moveTo>
                    <a:lnTo>
                      <a:pt x="5522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74" y="7396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61" y="10260"/>
                    </a:lnTo>
                    <a:lnTo>
                      <a:pt x="10250" y="10260"/>
                    </a:lnTo>
                    <a:lnTo>
                      <a:pt x="10250" y="7771"/>
                    </a:lnTo>
                    <a:lnTo>
                      <a:pt x="12008" y="6013"/>
                    </a:lnTo>
                    <a:lnTo>
                      <a:pt x="10250" y="4247"/>
                    </a:lnTo>
                    <a:lnTo>
                      <a:pt x="10250" y="1749"/>
                    </a:lnTo>
                    <a:lnTo>
                      <a:pt x="7735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3" name="Google Shape;2303;p20"/>
              <p:cNvSpPr/>
              <p:nvPr/>
            </p:nvSpPr>
            <p:spPr>
              <a:xfrm>
                <a:off x="7384232" y="7884471"/>
                <a:ext cx="113924" cy="282070"/>
              </a:xfrm>
              <a:custGeom>
                <a:rect b="b" l="l" r="r" t="t"/>
                <a:pathLst>
                  <a:path extrusionOk="0" h="3293" w="1330">
                    <a:moveTo>
                      <a:pt x="857" y="1"/>
                    </a:moveTo>
                    <a:lnTo>
                      <a:pt x="1" y="3168"/>
                    </a:lnTo>
                    <a:lnTo>
                      <a:pt x="474" y="3293"/>
                    </a:lnTo>
                    <a:lnTo>
                      <a:pt x="1330" y="126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4" name="Google Shape;2304;p20"/>
              <p:cNvSpPr/>
              <p:nvPr/>
            </p:nvSpPr>
            <p:spPr>
              <a:xfrm>
                <a:off x="7249749" y="7929613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1009" y="0"/>
                    </a:moveTo>
                    <a:lnTo>
                      <a:pt x="1" y="1124"/>
                    </a:lnTo>
                    <a:lnTo>
                      <a:pt x="1009" y="2248"/>
                    </a:lnTo>
                    <a:lnTo>
                      <a:pt x="1374" y="1927"/>
                    </a:lnTo>
                    <a:lnTo>
                      <a:pt x="661" y="1124"/>
                    </a:lnTo>
                    <a:lnTo>
                      <a:pt x="1374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5" name="Google Shape;2305;p20"/>
              <p:cNvSpPr/>
              <p:nvPr/>
            </p:nvSpPr>
            <p:spPr>
              <a:xfrm>
                <a:off x="7511092" y="7928842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66" y="0"/>
                    </a:moveTo>
                    <a:lnTo>
                      <a:pt x="1" y="330"/>
                    </a:lnTo>
                    <a:lnTo>
                      <a:pt x="723" y="1124"/>
                    </a:lnTo>
                    <a:lnTo>
                      <a:pt x="1" y="1918"/>
                    </a:lnTo>
                    <a:lnTo>
                      <a:pt x="366" y="2248"/>
                    </a:lnTo>
                    <a:lnTo>
                      <a:pt x="1374" y="1124"/>
                    </a:lnTo>
                    <a:lnTo>
                      <a:pt x="36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6" name="Google Shape;2306;p20"/>
              <p:cNvSpPr/>
              <p:nvPr/>
            </p:nvSpPr>
            <p:spPr>
              <a:xfrm>
                <a:off x="6925020" y="8674666"/>
                <a:ext cx="1028575" cy="1028575"/>
              </a:xfrm>
              <a:custGeom>
                <a:rect b="b" l="l" r="r" t="t"/>
                <a:pathLst>
                  <a:path extrusionOk="0" h="12008" w="12008">
                    <a:moveTo>
                      <a:pt x="6004" y="2534"/>
                    </a:moveTo>
                    <a:cubicBezTo>
                      <a:pt x="7913" y="2534"/>
                      <a:pt x="9474" y="4086"/>
                      <a:pt x="9474" y="5995"/>
                    </a:cubicBezTo>
                    <a:lnTo>
                      <a:pt x="9474" y="6004"/>
                    </a:lnTo>
                    <a:cubicBezTo>
                      <a:pt x="9474" y="7922"/>
                      <a:pt x="7922" y="9483"/>
                      <a:pt x="6004" y="9483"/>
                    </a:cubicBezTo>
                    <a:cubicBezTo>
                      <a:pt x="4086" y="9483"/>
                      <a:pt x="2525" y="7922"/>
                      <a:pt x="2525" y="6004"/>
                    </a:cubicBezTo>
                    <a:cubicBezTo>
                      <a:pt x="2525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22" y="473"/>
                    </a:lnTo>
                    <a:lnTo>
                      <a:pt x="4621" y="1383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74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61" y="10250"/>
                    </a:lnTo>
                    <a:lnTo>
                      <a:pt x="10250" y="10250"/>
                    </a:lnTo>
                    <a:lnTo>
                      <a:pt x="10250" y="7761"/>
                    </a:lnTo>
                    <a:lnTo>
                      <a:pt x="12008" y="6004"/>
                    </a:lnTo>
                    <a:lnTo>
                      <a:pt x="10250" y="4247"/>
                    </a:lnTo>
                    <a:lnTo>
                      <a:pt x="10250" y="1740"/>
                    </a:lnTo>
                    <a:lnTo>
                      <a:pt x="7735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7" name="Google Shape;2307;p20"/>
              <p:cNvSpPr/>
              <p:nvPr/>
            </p:nvSpPr>
            <p:spPr>
              <a:xfrm>
                <a:off x="7384232" y="9039912"/>
                <a:ext cx="113924" cy="282841"/>
              </a:xfrm>
              <a:custGeom>
                <a:rect b="b" l="l" r="r" t="t"/>
                <a:pathLst>
                  <a:path extrusionOk="0" h="3302" w="1330">
                    <a:moveTo>
                      <a:pt x="857" y="0"/>
                    </a:moveTo>
                    <a:lnTo>
                      <a:pt x="1" y="3176"/>
                    </a:lnTo>
                    <a:lnTo>
                      <a:pt x="474" y="3301"/>
                    </a:lnTo>
                    <a:lnTo>
                      <a:pt x="1330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8" name="Google Shape;2308;p20"/>
              <p:cNvSpPr/>
              <p:nvPr/>
            </p:nvSpPr>
            <p:spPr>
              <a:xfrm>
                <a:off x="7511092" y="9084968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66" y="1"/>
                    </a:moveTo>
                    <a:lnTo>
                      <a:pt x="1" y="322"/>
                    </a:lnTo>
                    <a:lnTo>
                      <a:pt x="723" y="1125"/>
                    </a:lnTo>
                    <a:lnTo>
                      <a:pt x="1" y="1919"/>
                    </a:lnTo>
                    <a:lnTo>
                      <a:pt x="366" y="2240"/>
                    </a:lnTo>
                    <a:lnTo>
                      <a:pt x="1374" y="1125"/>
                    </a:lnTo>
                    <a:lnTo>
                      <a:pt x="366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9" name="Google Shape;2309;p20"/>
              <p:cNvSpPr/>
              <p:nvPr/>
            </p:nvSpPr>
            <p:spPr>
              <a:xfrm>
                <a:off x="7249749" y="9084968"/>
                <a:ext cx="117779" cy="193415"/>
              </a:xfrm>
              <a:custGeom>
                <a:rect b="b" l="l" r="r" t="t"/>
                <a:pathLst>
                  <a:path extrusionOk="0" h="2258" w="1375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58"/>
                    </a:lnTo>
                    <a:lnTo>
                      <a:pt x="1374" y="1928"/>
                    </a:lnTo>
                    <a:lnTo>
                      <a:pt x="661" y="1134"/>
                    </a:lnTo>
                    <a:lnTo>
                      <a:pt x="1374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0" name="Google Shape;2310;p20"/>
              <p:cNvSpPr/>
              <p:nvPr/>
            </p:nvSpPr>
            <p:spPr>
              <a:xfrm>
                <a:off x="6982325" y="-2"/>
                <a:ext cx="913966" cy="456983"/>
              </a:xfrm>
              <a:custGeom>
                <a:rect b="b" l="l" r="r" t="t"/>
                <a:pathLst>
                  <a:path extrusionOk="0" h="5335" w="10670">
                    <a:moveTo>
                      <a:pt x="0" y="0"/>
                    </a:moveTo>
                    <a:lnTo>
                      <a:pt x="705" y="714"/>
                    </a:lnTo>
                    <a:lnTo>
                      <a:pt x="1089" y="1088"/>
                    </a:lnTo>
                    <a:lnTo>
                      <a:pt x="1089" y="3577"/>
                    </a:lnTo>
                    <a:lnTo>
                      <a:pt x="3578" y="3577"/>
                    </a:lnTo>
                    <a:lnTo>
                      <a:pt x="5335" y="5335"/>
                    </a:lnTo>
                    <a:lnTo>
                      <a:pt x="7092" y="3577"/>
                    </a:lnTo>
                    <a:lnTo>
                      <a:pt x="9581" y="3577"/>
                    </a:lnTo>
                    <a:lnTo>
                      <a:pt x="9581" y="1088"/>
                    </a:lnTo>
                    <a:lnTo>
                      <a:pt x="10670" y="0"/>
                    </a:lnTo>
                    <a:lnTo>
                      <a:pt x="8743" y="0"/>
                    </a:lnTo>
                    <a:cubicBezTo>
                      <a:pt x="8431" y="1597"/>
                      <a:pt x="7021" y="2801"/>
                      <a:pt x="5335" y="2801"/>
                    </a:cubicBezTo>
                    <a:cubicBezTo>
                      <a:pt x="3640" y="2801"/>
                      <a:pt x="2239" y="1597"/>
                      <a:pt x="1927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1" name="Google Shape;2311;p20"/>
              <p:cNvSpPr/>
              <p:nvPr/>
            </p:nvSpPr>
            <p:spPr>
              <a:xfrm>
                <a:off x="7384232" y="-2"/>
                <a:ext cx="61245" cy="76492"/>
              </a:xfrm>
              <a:custGeom>
                <a:rect b="b" l="l" r="r" t="t"/>
                <a:pathLst>
                  <a:path extrusionOk="0" h="893" w="715">
                    <a:moveTo>
                      <a:pt x="206" y="0"/>
                    </a:moveTo>
                    <a:lnTo>
                      <a:pt x="1" y="767"/>
                    </a:lnTo>
                    <a:lnTo>
                      <a:pt x="474" y="892"/>
                    </a:lnTo>
                    <a:lnTo>
                      <a:pt x="71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2" name="Google Shape;2312;p20"/>
              <p:cNvSpPr/>
              <p:nvPr/>
            </p:nvSpPr>
            <p:spPr>
              <a:xfrm>
                <a:off x="7511092" y="-2"/>
                <a:ext cx="58932" cy="30580"/>
              </a:xfrm>
              <a:custGeom>
                <a:rect b="b" l="l" r="r" t="t"/>
                <a:pathLst>
                  <a:path extrusionOk="0" h="357" w="688">
                    <a:moveTo>
                      <a:pt x="36" y="0"/>
                    </a:moveTo>
                    <a:lnTo>
                      <a:pt x="1" y="36"/>
                    </a:lnTo>
                    <a:lnTo>
                      <a:pt x="366" y="357"/>
                    </a:lnTo>
                    <a:lnTo>
                      <a:pt x="68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3" name="Google Shape;2313;p20"/>
              <p:cNvSpPr/>
              <p:nvPr/>
            </p:nvSpPr>
            <p:spPr>
              <a:xfrm>
                <a:off x="7307825" y="-2"/>
                <a:ext cx="59703" cy="31351"/>
              </a:xfrm>
              <a:custGeom>
                <a:rect b="b" l="l" r="r" t="t"/>
                <a:pathLst>
                  <a:path extrusionOk="0" h="366" w="697">
                    <a:moveTo>
                      <a:pt x="1" y="0"/>
                    </a:moveTo>
                    <a:lnTo>
                      <a:pt x="331" y="366"/>
                    </a:lnTo>
                    <a:lnTo>
                      <a:pt x="696" y="45"/>
                    </a:lnTo>
                    <a:lnTo>
                      <a:pt x="661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4" name="Google Shape;2314;p20"/>
              <p:cNvSpPr/>
              <p:nvPr/>
            </p:nvSpPr>
            <p:spPr>
              <a:xfrm>
                <a:off x="6982325" y="9830021"/>
                <a:ext cx="913966" cy="456983"/>
              </a:xfrm>
              <a:custGeom>
                <a:rect b="b" l="l" r="r" t="t"/>
                <a:pathLst>
                  <a:path extrusionOk="0" h="5335" w="10670">
                    <a:moveTo>
                      <a:pt x="5335" y="0"/>
                    </a:moveTo>
                    <a:lnTo>
                      <a:pt x="3578" y="1758"/>
                    </a:lnTo>
                    <a:lnTo>
                      <a:pt x="1089" y="1758"/>
                    </a:lnTo>
                    <a:lnTo>
                      <a:pt x="1089" y="4247"/>
                    </a:lnTo>
                    <a:lnTo>
                      <a:pt x="705" y="4621"/>
                    </a:lnTo>
                    <a:lnTo>
                      <a:pt x="0" y="5335"/>
                    </a:lnTo>
                    <a:lnTo>
                      <a:pt x="1927" y="5335"/>
                    </a:lnTo>
                    <a:cubicBezTo>
                      <a:pt x="2239" y="3738"/>
                      <a:pt x="3640" y="2534"/>
                      <a:pt x="5335" y="2534"/>
                    </a:cubicBezTo>
                    <a:cubicBezTo>
                      <a:pt x="7021" y="2534"/>
                      <a:pt x="8431" y="3738"/>
                      <a:pt x="8743" y="5335"/>
                    </a:cubicBezTo>
                    <a:lnTo>
                      <a:pt x="10670" y="5335"/>
                    </a:lnTo>
                    <a:lnTo>
                      <a:pt x="9581" y="4247"/>
                    </a:lnTo>
                    <a:lnTo>
                      <a:pt x="9581" y="1758"/>
                    </a:lnTo>
                    <a:lnTo>
                      <a:pt x="7092" y="1758"/>
                    </a:lnTo>
                    <a:lnTo>
                      <a:pt x="5335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5" name="Google Shape;2315;p20"/>
              <p:cNvSpPr/>
              <p:nvPr/>
            </p:nvSpPr>
            <p:spPr>
              <a:xfrm>
                <a:off x="7384232" y="10210514"/>
                <a:ext cx="61245" cy="76492"/>
              </a:xfrm>
              <a:custGeom>
                <a:rect b="b" l="l" r="r" t="t"/>
                <a:pathLst>
                  <a:path extrusionOk="0" h="893" w="715">
                    <a:moveTo>
                      <a:pt x="474" y="1"/>
                    </a:moveTo>
                    <a:lnTo>
                      <a:pt x="1" y="135"/>
                    </a:lnTo>
                    <a:lnTo>
                      <a:pt x="206" y="893"/>
                    </a:lnTo>
                    <a:lnTo>
                      <a:pt x="714" y="893"/>
                    </a:lnTo>
                    <a:lnTo>
                      <a:pt x="47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6" name="Google Shape;2316;p20"/>
              <p:cNvSpPr/>
              <p:nvPr/>
            </p:nvSpPr>
            <p:spPr>
              <a:xfrm>
                <a:off x="7511092" y="10256426"/>
                <a:ext cx="58932" cy="30580"/>
              </a:xfrm>
              <a:custGeom>
                <a:rect b="b" l="l" r="r" t="t"/>
                <a:pathLst>
                  <a:path extrusionOk="0" h="357" w="688">
                    <a:moveTo>
                      <a:pt x="366" y="0"/>
                    </a:moveTo>
                    <a:lnTo>
                      <a:pt x="1" y="321"/>
                    </a:lnTo>
                    <a:lnTo>
                      <a:pt x="36" y="357"/>
                    </a:lnTo>
                    <a:lnTo>
                      <a:pt x="688" y="357"/>
                    </a:lnTo>
                    <a:lnTo>
                      <a:pt x="36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7" name="Google Shape;2317;p20"/>
              <p:cNvSpPr/>
              <p:nvPr/>
            </p:nvSpPr>
            <p:spPr>
              <a:xfrm>
                <a:off x="7307825" y="10255655"/>
                <a:ext cx="59703" cy="31351"/>
              </a:xfrm>
              <a:custGeom>
                <a:rect b="b" l="l" r="r" t="t"/>
                <a:pathLst>
                  <a:path extrusionOk="0" h="366" w="697">
                    <a:moveTo>
                      <a:pt x="331" y="0"/>
                    </a:moveTo>
                    <a:lnTo>
                      <a:pt x="1" y="366"/>
                    </a:lnTo>
                    <a:lnTo>
                      <a:pt x="661" y="366"/>
                    </a:lnTo>
                    <a:lnTo>
                      <a:pt x="696" y="321"/>
                    </a:lnTo>
                    <a:lnTo>
                      <a:pt x="331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18" name="Google Shape;2318;p20"/>
            <p:cNvGrpSpPr/>
            <p:nvPr/>
          </p:nvGrpSpPr>
          <p:grpSpPr>
            <a:xfrm>
              <a:off x="9264853" y="-2"/>
              <a:ext cx="1029432" cy="10287008"/>
              <a:chOff x="9264853" y="-2"/>
              <a:chExt cx="1029432" cy="10287008"/>
            </a:xfrm>
          </p:grpSpPr>
          <p:sp>
            <p:nvSpPr>
              <p:cNvPr id="2319" name="Google Shape;2319;p20"/>
              <p:cNvSpPr/>
              <p:nvPr/>
            </p:nvSpPr>
            <p:spPr>
              <a:xfrm>
                <a:off x="9264853" y="583757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6004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34"/>
                      <a:pt x="6004" y="2534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0" name="Google Shape;2320;p20"/>
              <p:cNvSpPr/>
              <p:nvPr/>
            </p:nvSpPr>
            <p:spPr>
              <a:xfrm>
                <a:off x="9724836" y="949003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1"/>
                    </a:moveTo>
                    <a:lnTo>
                      <a:pt x="1" y="3177"/>
                    </a:lnTo>
                    <a:lnTo>
                      <a:pt x="465" y="3302"/>
                    </a:lnTo>
                    <a:lnTo>
                      <a:pt x="1321" y="135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1" name="Google Shape;2321;p20"/>
              <p:cNvSpPr/>
              <p:nvPr/>
            </p:nvSpPr>
            <p:spPr>
              <a:xfrm>
                <a:off x="9590353" y="994915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15"/>
                    </a:lnTo>
                    <a:lnTo>
                      <a:pt x="1009" y="2248"/>
                    </a:lnTo>
                    <a:lnTo>
                      <a:pt x="1366" y="1918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2" name="Google Shape;2322;p20"/>
              <p:cNvSpPr/>
              <p:nvPr/>
            </p:nvSpPr>
            <p:spPr>
              <a:xfrm>
                <a:off x="9851696" y="994144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21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3" name="Google Shape;2323;p20"/>
              <p:cNvSpPr/>
              <p:nvPr/>
            </p:nvSpPr>
            <p:spPr>
              <a:xfrm>
                <a:off x="9264853" y="1739968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77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74"/>
                      <a:pt x="6004" y="9474"/>
                    </a:cubicBezTo>
                    <a:cubicBezTo>
                      <a:pt x="4086" y="9474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4" name="Google Shape;2324;p20"/>
              <p:cNvSpPr/>
              <p:nvPr/>
            </p:nvSpPr>
            <p:spPr>
              <a:xfrm>
                <a:off x="9724836" y="2105214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5" name="Google Shape;2325;p20"/>
              <p:cNvSpPr/>
              <p:nvPr/>
            </p:nvSpPr>
            <p:spPr>
              <a:xfrm>
                <a:off x="9590353" y="2150270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66" y="1928"/>
                    </a:lnTo>
                    <a:lnTo>
                      <a:pt x="652" y="1125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6" name="Google Shape;2326;p20"/>
              <p:cNvSpPr/>
              <p:nvPr/>
            </p:nvSpPr>
            <p:spPr>
              <a:xfrm>
                <a:off x="9851696" y="2150270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16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16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7" name="Google Shape;2327;p20"/>
              <p:cNvSpPr/>
              <p:nvPr/>
            </p:nvSpPr>
            <p:spPr>
              <a:xfrm>
                <a:off x="9264853" y="2895323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6004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34"/>
                      <a:pt x="6004" y="2534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8" name="Google Shape;2328;p20"/>
              <p:cNvSpPr/>
              <p:nvPr/>
            </p:nvSpPr>
            <p:spPr>
              <a:xfrm>
                <a:off x="9724836" y="3260569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1"/>
                    </a:moveTo>
                    <a:lnTo>
                      <a:pt x="1" y="3177"/>
                    </a:lnTo>
                    <a:lnTo>
                      <a:pt x="465" y="3302"/>
                    </a:lnTo>
                    <a:lnTo>
                      <a:pt x="1321" y="135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9" name="Google Shape;2329;p20"/>
              <p:cNvSpPr/>
              <p:nvPr/>
            </p:nvSpPr>
            <p:spPr>
              <a:xfrm>
                <a:off x="9590353" y="3306481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15"/>
                    </a:lnTo>
                    <a:lnTo>
                      <a:pt x="1009" y="2248"/>
                    </a:lnTo>
                    <a:lnTo>
                      <a:pt x="1366" y="1918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0" name="Google Shape;2330;p20"/>
              <p:cNvSpPr/>
              <p:nvPr/>
            </p:nvSpPr>
            <p:spPr>
              <a:xfrm>
                <a:off x="9851696" y="3305710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30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1" name="Google Shape;2331;p20"/>
              <p:cNvSpPr/>
              <p:nvPr/>
            </p:nvSpPr>
            <p:spPr>
              <a:xfrm>
                <a:off x="9264853" y="4051534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77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74"/>
                      <a:pt x="6004" y="9474"/>
                    </a:cubicBezTo>
                    <a:cubicBezTo>
                      <a:pt x="4086" y="9474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2" name="Google Shape;2332;p20"/>
              <p:cNvSpPr/>
              <p:nvPr/>
            </p:nvSpPr>
            <p:spPr>
              <a:xfrm>
                <a:off x="9724836" y="4416780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3" name="Google Shape;2333;p20"/>
              <p:cNvSpPr/>
              <p:nvPr/>
            </p:nvSpPr>
            <p:spPr>
              <a:xfrm>
                <a:off x="9851696" y="4461836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25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25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4" name="Google Shape;2334;p20"/>
              <p:cNvSpPr/>
              <p:nvPr/>
            </p:nvSpPr>
            <p:spPr>
              <a:xfrm>
                <a:off x="9590353" y="4461836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66" y="1928"/>
                    </a:lnTo>
                    <a:lnTo>
                      <a:pt x="652" y="1134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5" name="Google Shape;2335;p20"/>
              <p:cNvSpPr/>
              <p:nvPr/>
            </p:nvSpPr>
            <p:spPr>
              <a:xfrm>
                <a:off x="9264853" y="5206889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21" y="2543"/>
                    </a:moveTo>
                    <a:cubicBezTo>
                      <a:pt x="7931" y="2543"/>
                      <a:pt x="9475" y="4092"/>
                      <a:pt x="9475" y="6004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43"/>
                      <a:pt x="6004" y="2543"/>
                    </a:cubicBezTo>
                    <a:cubicBezTo>
                      <a:pt x="6010" y="2543"/>
                      <a:pt x="6015" y="2543"/>
                      <a:pt x="6021" y="2543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6" name="Google Shape;2336;p20"/>
              <p:cNvSpPr/>
              <p:nvPr/>
            </p:nvSpPr>
            <p:spPr>
              <a:xfrm>
                <a:off x="9724836" y="5572905"/>
                <a:ext cx="113239" cy="282070"/>
              </a:xfrm>
              <a:custGeom>
                <a:rect b="b" l="l" r="r" t="t"/>
                <a:pathLst>
                  <a:path extrusionOk="0" h="3293" w="1322">
                    <a:moveTo>
                      <a:pt x="857" y="1"/>
                    </a:moveTo>
                    <a:lnTo>
                      <a:pt x="1" y="3168"/>
                    </a:lnTo>
                    <a:lnTo>
                      <a:pt x="465" y="3293"/>
                    </a:lnTo>
                    <a:lnTo>
                      <a:pt x="1321" y="126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7" name="Google Shape;2337;p20"/>
              <p:cNvSpPr/>
              <p:nvPr/>
            </p:nvSpPr>
            <p:spPr>
              <a:xfrm>
                <a:off x="9590353" y="5618047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24"/>
                    </a:lnTo>
                    <a:lnTo>
                      <a:pt x="1009" y="2248"/>
                    </a:lnTo>
                    <a:lnTo>
                      <a:pt x="1366" y="1927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8" name="Google Shape;2338;p20"/>
              <p:cNvSpPr/>
              <p:nvPr/>
            </p:nvSpPr>
            <p:spPr>
              <a:xfrm>
                <a:off x="9851696" y="5617276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30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9" name="Google Shape;2339;p20"/>
              <p:cNvSpPr/>
              <p:nvPr/>
            </p:nvSpPr>
            <p:spPr>
              <a:xfrm>
                <a:off x="9264853" y="6363100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74"/>
                      <a:pt x="6004" y="9474"/>
                    </a:cubicBezTo>
                    <a:cubicBezTo>
                      <a:pt x="4086" y="9474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0" name="Google Shape;2340;p20"/>
              <p:cNvSpPr/>
              <p:nvPr/>
            </p:nvSpPr>
            <p:spPr>
              <a:xfrm>
                <a:off x="9724836" y="6728346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1" name="Google Shape;2341;p20"/>
              <p:cNvSpPr/>
              <p:nvPr/>
            </p:nvSpPr>
            <p:spPr>
              <a:xfrm>
                <a:off x="9851696" y="6773402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25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25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2" name="Google Shape;2342;p20"/>
              <p:cNvSpPr/>
              <p:nvPr/>
            </p:nvSpPr>
            <p:spPr>
              <a:xfrm>
                <a:off x="9590353" y="6773402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66" y="1928"/>
                    </a:lnTo>
                    <a:lnTo>
                      <a:pt x="652" y="1134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3" name="Google Shape;2343;p20"/>
              <p:cNvSpPr/>
              <p:nvPr/>
            </p:nvSpPr>
            <p:spPr>
              <a:xfrm>
                <a:off x="9264853" y="7518455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21" y="2543"/>
                    </a:moveTo>
                    <a:cubicBezTo>
                      <a:pt x="7931" y="2543"/>
                      <a:pt x="9475" y="4092"/>
                      <a:pt x="9475" y="6005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43"/>
                      <a:pt x="6004" y="2543"/>
                    </a:cubicBezTo>
                    <a:cubicBezTo>
                      <a:pt x="6010" y="2543"/>
                      <a:pt x="6015" y="2543"/>
                      <a:pt x="6021" y="2543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96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4" name="Google Shape;2344;p20"/>
              <p:cNvSpPr/>
              <p:nvPr/>
            </p:nvSpPr>
            <p:spPr>
              <a:xfrm>
                <a:off x="9724836" y="7884471"/>
                <a:ext cx="113239" cy="282070"/>
              </a:xfrm>
              <a:custGeom>
                <a:rect b="b" l="l" r="r" t="t"/>
                <a:pathLst>
                  <a:path extrusionOk="0" h="3293" w="1322">
                    <a:moveTo>
                      <a:pt x="857" y="1"/>
                    </a:moveTo>
                    <a:lnTo>
                      <a:pt x="1" y="3168"/>
                    </a:lnTo>
                    <a:lnTo>
                      <a:pt x="465" y="3293"/>
                    </a:lnTo>
                    <a:lnTo>
                      <a:pt x="1321" y="126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5" name="Google Shape;2345;p20"/>
              <p:cNvSpPr/>
              <p:nvPr/>
            </p:nvSpPr>
            <p:spPr>
              <a:xfrm>
                <a:off x="9851696" y="7928842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30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6" name="Google Shape;2346;p20"/>
              <p:cNvSpPr/>
              <p:nvPr/>
            </p:nvSpPr>
            <p:spPr>
              <a:xfrm>
                <a:off x="9590353" y="7929613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24"/>
                    </a:lnTo>
                    <a:lnTo>
                      <a:pt x="1009" y="2248"/>
                    </a:lnTo>
                    <a:lnTo>
                      <a:pt x="1366" y="1927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7" name="Google Shape;2347;p20"/>
              <p:cNvSpPr/>
              <p:nvPr/>
            </p:nvSpPr>
            <p:spPr>
              <a:xfrm>
                <a:off x="9264853" y="8674666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83"/>
                      <a:pt x="6004" y="9483"/>
                    </a:cubicBezTo>
                    <a:cubicBezTo>
                      <a:pt x="4086" y="9483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83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8" name="Google Shape;2348;p20"/>
              <p:cNvSpPr/>
              <p:nvPr/>
            </p:nvSpPr>
            <p:spPr>
              <a:xfrm>
                <a:off x="9724836" y="9039912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9" name="Google Shape;2349;p20"/>
              <p:cNvSpPr/>
              <p:nvPr/>
            </p:nvSpPr>
            <p:spPr>
              <a:xfrm>
                <a:off x="9851696" y="9084968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25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25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0" name="Google Shape;2350;p20"/>
              <p:cNvSpPr/>
              <p:nvPr/>
            </p:nvSpPr>
            <p:spPr>
              <a:xfrm>
                <a:off x="9590353" y="9084968"/>
                <a:ext cx="117008" cy="193415"/>
              </a:xfrm>
              <a:custGeom>
                <a:rect b="b" l="l" r="r" t="t"/>
                <a:pathLst>
                  <a:path extrusionOk="0" h="2258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58"/>
                    </a:lnTo>
                    <a:lnTo>
                      <a:pt x="1366" y="1928"/>
                    </a:lnTo>
                    <a:lnTo>
                      <a:pt x="652" y="1134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1" name="Google Shape;2351;p20"/>
              <p:cNvSpPr/>
              <p:nvPr/>
            </p:nvSpPr>
            <p:spPr>
              <a:xfrm>
                <a:off x="9322158" y="-2"/>
                <a:ext cx="914736" cy="456983"/>
              </a:xfrm>
              <a:custGeom>
                <a:rect b="b" l="l" r="r" t="t"/>
                <a:pathLst>
                  <a:path extrusionOk="0" h="5335" w="10679">
                    <a:moveTo>
                      <a:pt x="0" y="0"/>
                    </a:moveTo>
                    <a:lnTo>
                      <a:pt x="714" y="714"/>
                    </a:lnTo>
                    <a:lnTo>
                      <a:pt x="1089" y="1088"/>
                    </a:lnTo>
                    <a:lnTo>
                      <a:pt x="1089" y="3577"/>
                    </a:lnTo>
                    <a:lnTo>
                      <a:pt x="3578" y="3577"/>
                    </a:lnTo>
                    <a:lnTo>
                      <a:pt x="5335" y="5335"/>
                    </a:lnTo>
                    <a:lnTo>
                      <a:pt x="7102" y="3577"/>
                    </a:lnTo>
                    <a:lnTo>
                      <a:pt x="9582" y="3577"/>
                    </a:lnTo>
                    <a:lnTo>
                      <a:pt x="9582" y="1088"/>
                    </a:lnTo>
                    <a:lnTo>
                      <a:pt x="10679" y="0"/>
                    </a:lnTo>
                    <a:lnTo>
                      <a:pt x="8743" y="0"/>
                    </a:lnTo>
                    <a:cubicBezTo>
                      <a:pt x="8431" y="1597"/>
                      <a:pt x="7021" y="2801"/>
                      <a:pt x="5335" y="2801"/>
                    </a:cubicBezTo>
                    <a:cubicBezTo>
                      <a:pt x="3649" y="2801"/>
                      <a:pt x="2240" y="1597"/>
                      <a:pt x="1927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2" name="Google Shape;2352;p20"/>
              <p:cNvSpPr/>
              <p:nvPr/>
            </p:nvSpPr>
            <p:spPr>
              <a:xfrm>
                <a:off x="9851696" y="-2"/>
                <a:ext cx="58932" cy="30580"/>
              </a:xfrm>
              <a:custGeom>
                <a:rect b="b" l="l" r="r" t="t"/>
                <a:pathLst>
                  <a:path extrusionOk="0" h="357" w="688">
                    <a:moveTo>
                      <a:pt x="28" y="0"/>
                    </a:moveTo>
                    <a:lnTo>
                      <a:pt x="1" y="36"/>
                    </a:lnTo>
                    <a:lnTo>
                      <a:pt x="367" y="357"/>
                    </a:lnTo>
                    <a:lnTo>
                      <a:pt x="68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3" name="Google Shape;2353;p20"/>
              <p:cNvSpPr/>
              <p:nvPr/>
            </p:nvSpPr>
            <p:spPr>
              <a:xfrm>
                <a:off x="9724836" y="-2"/>
                <a:ext cx="60474" cy="76492"/>
              </a:xfrm>
              <a:custGeom>
                <a:rect b="b" l="l" r="r" t="t"/>
                <a:pathLst>
                  <a:path extrusionOk="0" h="893" w="706">
                    <a:moveTo>
                      <a:pt x="206" y="0"/>
                    </a:moveTo>
                    <a:lnTo>
                      <a:pt x="1" y="767"/>
                    </a:lnTo>
                    <a:lnTo>
                      <a:pt x="465" y="892"/>
                    </a:lnTo>
                    <a:lnTo>
                      <a:pt x="70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4" name="Google Shape;2354;p20"/>
              <p:cNvSpPr/>
              <p:nvPr/>
            </p:nvSpPr>
            <p:spPr>
              <a:xfrm>
                <a:off x="9648429" y="-2"/>
                <a:ext cx="58932" cy="31351"/>
              </a:xfrm>
              <a:custGeom>
                <a:rect b="b" l="l" r="r" t="t"/>
                <a:pathLst>
                  <a:path extrusionOk="0" h="366" w="688">
                    <a:moveTo>
                      <a:pt x="1" y="0"/>
                    </a:moveTo>
                    <a:lnTo>
                      <a:pt x="331" y="366"/>
                    </a:lnTo>
                    <a:lnTo>
                      <a:pt x="688" y="45"/>
                    </a:lnTo>
                    <a:lnTo>
                      <a:pt x="652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5" name="Google Shape;2355;p20"/>
              <p:cNvSpPr/>
              <p:nvPr/>
            </p:nvSpPr>
            <p:spPr>
              <a:xfrm>
                <a:off x="9322158" y="9830021"/>
                <a:ext cx="914736" cy="456983"/>
              </a:xfrm>
              <a:custGeom>
                <a:rect b="b" l="l" r="r" t="t"/>
                <a:pathLst>
                  <a:path extrusionOk="0" h="5335" w="10679">
                    <a:moveTo>
                      <a:pt x="5335" y="0"/>
                    </a:moveTo>
                    <a:lnTo>
                      <a:pt x="3578" y="1758"/>
                    </a:lnTo>
                    <a:lnTo>
                      <a:pt x="1089" y="1758"/>
                    </a:lnTo>
                    <a:lnTo>
                      <a:pt x="1089" y="4247"/>
                    </a:lnTo>
                    <a:lnTo>
                      <a:pt x="714" y="4621"/>
                    </a:lnTo>
                    <a:lnTo>
                      <a:pt x="0" y="5335"/>
                    </a:lnTo>
                    <a:lnTo>
                      <a:pt x="1927" y="5335"/>
                    </a:lnTo>
                    <a:cubicBezTo>
                      <a:pt x="2240" y="3738"/>
                      <a:pt x="3649" y="2534"/>
                      <a:pt x="5335" y="2534"/>
                    </a:cubicBezTo>
                    <a:cubicBezTo>
                      <a:pt x="7021" y="2534"/>
                      <a:pt x="8431" y="3738"/>
                      <a:pt x="8743" y="5335"/>
                    </a:cubicBezTo>
                    <a:lnTo>
                      <a:pt x="10679" y="5335"/>
                    </a:lnTo>
                    <a:lnTo>
                      <a:pt x="9582" y="4247"/>
                    </a:lnTo>
                    <a:lnTo>
                      <a:pt x="9582" y="1758"/>
                    </a:lnTo>
                    <a:lnTo>
                      <a:pt x="7102" y="1758"/>
                    </a:lnTo>
                    <a:lnTo>
                      <a:pt x="5335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6" name="Google Shape;2356;p20"/>
              <p:cNvSpPr/>
              <p:nvPr/>
            </p:nvSpPr>
            <p:spPr>
              <a:xfrm>
                <a:off x="9851696" y="10256426"/>
                <a:ext cx="58932" cy="30580"/>
              </a:xfrm>
              <a:custGeom>
                <a:rect b="b" l="l" r="r" t="t"/>
                <a:pathLst>
                  <a:path extrusionOk="0" h="357" w="688">
                    <a:moveTo>
                      <a:pt x="367" y="0"/>
                    </a:moveTo>
                    <a:lnTo>
                      <a:pt x="1" y="321"/>
                    </a:lnTo>
                    <a:lnTo>
                      <a:pt x="28" y="357"/>
                    </a:lnTo>
                    <a:lnTo>
                      <a:pt x="688" y="357"/>
                    </a:lnTo>
                    <a:lnTo>
                      <a:pt x="36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7" name="Google Shape;2357;p20"/>
              <p:cNvSpPr/>
              <p:nvPr/>
            </p:nvSpPr>
            <p:spPr>
              <a:xfrm>
                <a:off x="9724836" y="10210514"/>
                <a:ext cx="60474" cy="76492"/>
              </a:xfrm>
              <a:custGeom>
                <a:rect b="b" l="l" r="r" t="t"/>
                <a:pathLst>
                  <a:path extrusionOk="0" h="893" w="706">
                    <a:moveTo>
                      <a:pt x="465" y="1"/>
                    </a:moveTo>
                    <a:lnTo>
                      <a:pt x="1" y="135"/>
                    </a:lnTo>
                    <a:lnTo>
                      <a:pt x="206" y="893"/>
                    </a:lnTo>
                    <a:lnTo>
                      <a:pt x="706" y="893"/>
                    </a:lnTo>
                    <a:lnTo>
                      <a:pt x="465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8" name="Google Shape;2358;p20"/>
              <p:cNvSpPr/>
              <p:nvPr/>
            </p:nvSpPr>
            <p:spPr>
              <a:xfrm>
                <a:off x="9648429" y="10255655"/>
                <a:ext cx="58932" cy="31351"/>
              </a:xfrm>
              <a:custGeom>
                <a:rect b="b" l="l" r="r" t="t"/>
                <a:pathLst>
                  <a:path extrusionOk="0" h="366" w="688">
                    <a:moveTo>
                      <a:pt x="331" y="0"/>
                    </a:moveTo>
                    <a:lnTo>
                      <a:pt x="1" y="366"/>
                    </a:lnTo>
                    <a:lnTo>
                      <a:pt x="652" y="366"/>
                    </a:lnTo>
                    <a:lnTo>
                      <a:pt x="688" y="321"/>
                    </a:lnTo>
                    <a:lnTo>
                      <a:pt x="331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59" name="Google Shape;2359;p20"/>
            <p:cNvGrpSpPr/>
            <p:nvPr/>
          </p:nvGrpSpPr>
          <p:grpSpPr>
            <a:xfrm>
              <a:off x="8094508" y="-2"/>
              <a:ext cx="1029432" cy="10287008"/>
              <a:chOff x="9264853" y="-2"/>
              <a:chExt cx="1029432" cy="10287008"/>
            </a:xfrm>
          </p:grpSpPr>
          <p:sp>
            <p:nvSpPr>
              <p:cNvPr id="2360" name="Google Shape;2360;p20"/>
              <p:cNvSpPr/>
              <p:nvPr/>
            </p:nvSpPr>
            <p:spPr>
              <a:xfrm>
                <a:off x="9264853" y="583757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6004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34"/>
                      <a:pt x="6004" y="2534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1" name="Google Shape;2361;p20"/>
              <p:cNvSpPr/>
              <p:nvPr/>
            </p:nvSpPr>
            <p:spPr>
              <a:xfrm>
                <a:off x="9724836" y="949003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1"/>
                    </a:moveTo>
                    <a:lnTo>
                      <a:pt x="1" y="3177"/>
                    </a:lnTo>
                    <a:lnTo>
                      <a:pt x="465" y="3302"/>
                    </a:lnTo>
                    <a:lnTo>
                      <a:pt x="1321" y="135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2" name="Google Shape;2362;p20"/>
              <p:cNvSpPr/>
              <p:nvPr/>
            </p:nvSpPr>
            <p:spPr>
              <a:xfrm>
                <a:off x="9590353" y="994915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15"/>
                    </a:lnTo>
                    <a:lnTo>
                      <a:pt x="1009" y="2248"/>
                    </a:lnTo>
                    <a:lnTo>
                      <a:pt x="1366" y="1918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3" name="Google Shape;2363;p20"/>
              <p:cNvSpPr/>
              <p:nvPr/>
            </p:nvSpPr>
            <p:spPr>
              <a:xfrm>
                <a:off x="9851696" y="994144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21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4" name="Google Shape;2364;p20"/>
              <p:cNvSpPr/>
              <p:nvPr/>
            </p:nvSpPr>
            <p:spPr>
              <a:xfrm>
                <a:off x="9264853" y="1739968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77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74"/>
                      <a:pt x="6004" y="9474"/>
                    </a:cubicBezTo>
                    <a:cubicBezTo>
                      <a:pt x="4086" y="9474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5" name="Google Shape;2365;p20"/>
              <p:cNvSpPr/>
              <p:nvPr/>
            </p:nvSpPr>
            <p:spPr>
              <a:xfrm>
                <a:off x="9724836" y="2105214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6" name="Google Shape;2366;p20"/>
              <p:cNvSpPr/>
              <p:nvPr/>
            </p:nvSpPr>
            <p:spPr>
              <a:xfrm>
                <a:off x="9590353" y="2150270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66" y="1928"/>
                    </a:lnTo>
                    <a:lnTo>
                      <a:pt x="652" y="1125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7" name="Google Shape;2367;p20"/>
              <p:cNvSpPr/>
              <p:nvPr/>
            </p:nvSpPr>
            <p:spPr>
              <a:xfrm>
                <a:off x="9851696" y="2150270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16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16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8" name="Google Shape;2368;p20"/>
              <p:cNvSpPr/>
              <p:nvPr/>
            </p:nvSpPr>
            <p:spPr>
              <a:xfrm>
                <a:off x="9264853" y="2895323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6004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34"/>
                      <a:pt x="6004" y="2534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9" name="Google Shape;2369;p20"/>
              <p:cNvSpPr/>
              <p:nvPr/>
            </p:nvSpPr>
            <p:spPr>
              <a:xfrm>
                <a:off x="9724836" y="3260569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1"/>
                    </a:moveTo>
                    <a:lnTo>
                      <a:pt x="1" y="3177"/>
                    </a:lnTo>
                    <a:lnTo>
                      <a:pt x="465" y="3302"/>
                    </a:lnTo>
                    <a:lnTo>
                      <a:pt x="1321" y="135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0" name="Google Shape;2370;p20"/>
              <p:cNvSpPr/>
              <p:nvPr/>
            </p:nvSpPr>
            <p:spPr>
              <a:xfrm>
                <a:off x="9590353" y="3306481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15"/>
                    </a:lnTo>
                    <a:lnTo>
                      <a:pt x="1009" y="2248"/>
                    </a:lnTo>
                    <a:lnTo>
                      <a:pt x="1366" y="1918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1" name="Google Shape;2371;p20"/>
              <p:cNvSpPr/>
              <p:nvPr/>
            </p:nvSpPr>
            <p:spPr>
              <a:xfrm>
                <a:off x="9851696" y="3305710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30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2" name="Google Shape;2372;p20"/>
              <p:cNvSpPr/>
              <p:nvPr/>
            </p:nvSpPr>
            <p:spPr>
              <a:xfrm>
                <a:off x="9264853" y="4051534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77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74"/>
                      <a:pt x="6004" y="9474"/>
                    </a:cubicBezTo>
                    <a:cubicBezTo>
                      <a:pt x="4086" y="9474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3" name="Google Shape;2373;p20"/>
              <p:cNvSpPr/>
              <p:nvPr/>
            </p:nvSpPr>
            <p:spPr>
              <a:xfrm>
                <a:off x="9724836" y="4416780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4" name="Google Shape;2374;p20"/>
              <p:cNvSpPr/>
              <p:nvPr/>
            </p:nvSpPr>
            <p:spPr>
              <a:xfrm>
                <a:off x="9851696" y="4461836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25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25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5" name="Google Shape;2375;p20"/>
              <p:cNvSpPr/>
              <p:nvPr/>
            </p:nvSpPr>
            <p:spPr>
              <a:xfrm>
                <a:off x="9590353" y="4461836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66" y="1928"/>
                    </a:lnTo>
                    <a:lnTo>
                      <a:pt x="652" y="1134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6" name="Google Shape;2376;p20"/>
              <p:cNvSpPr/>
              <p:nvPr/>
            </p:nvSpPr>
            <p:spPr>
              <a:xfrm>
                <a:off x="9264853" y="5206889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21" y="2543"/>
                    </a:moveTo>
                    <a:cubicBezTo>
                      <a:pt x="7931" y="2543"/>
                      <a:pt x="9475" y="4092"/>
                      <a:pt x="9475" y="6004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43"/>
                      <a:pt x="6004" y="2543"/>
                    </a:cubicBezTo>
                    <a:cubicBezTo>
                      <a:pt x="6010" y="2543"/>
                      <a:pt x="6015" y="2543"/>
                      <a:pt x="6021" y="2543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87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7" name="Google Shape;2377;p20"/>
              <p:cNvSpPr/>
              <p:nvPr/>
            </p:nvSpPr>
            <p:spPr>
              <a:xfrm>
                <a:off x="9724836" y="5572905"/>
                <a:ext cx="113239" cy="282070"/>
              </a:xfrm>
              <a:custGeom>
                <a:rect b="b" l="l" r="r" t="t"/>
                <a:pathLst>
                  <a:path extrusionOk="0" h="3293" w="1322">
                    <a:moveTo>
                      <a:pt x="857" y="1"/>
                    </a:moveTo>
                    <a:lnTo>
                      <a:pt x="1" y="3168"/>
                    </a:lnTo>
                    <a:lnTo>
                      <a:pt x="465" y="3293"/>
                    </a:lnTo>
                    <a:lnTo>
                      <a:pt x="1321" y="126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8" name="Google Shape;2378;p20"/>
              <p:cNvSpPr/>
              <p:nvPr/>
            </p:nvSpPr>
            <p:spPr>
              <a:xfrm>
                <a:off x="9590353" y="5618047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24"/>
                    </a:lnTo>
                    <a:lnTo>
                      <a:pt x="1009" y="2248"/>
                    </a:lnTo>
                    <a:lnTo>
                      <a:pt x="1366" y="1927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9" name="Google Shape;2379;p20"/>
              <p:cNvSpPr/>
              <p:nvPr/>
            </p:nvSpPr>
            <p:spPr>
              <a:xfrm>
                <a:off x="9851696" y="5617276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30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0" name="Google Shape;2380;p20"/>
              <p:cNvSpPr/>
              <p:nvPr/>
            </p:nvSpPr>
            <p:spPr>
              <a:xfrm>
                <a:off x="9264853" y="6363100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74"/>
                      <a:pt x="6004" y="9474"/>
                    </a:cubicBezTo>
                    <a:cubicBezTo>
                      <a:pt x="4086" y="9474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74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1" name="Google Shape;2381;p20"/>
              <p:cNvSpPr/>
              <p:nvPr/>
            </p:nvSpPr>
            <p:spPr>
              <a:xfrm>
                <a:off x="9724836" y="6728346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2" name="Google Shape;2382;p20"/>
              <p:cNvSpPr/>
              <p:nvPr/>
            </p:nvSpPr>
            <p:spPr>
              <a:xfrm>
                <a:off x="9851696" y="6773402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25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25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3" name="Google Shape;2383;p20"/>
              <p:cNvSpPr/>
              <p:nvPr/>
            </p:nvSpPr>
            <p:spPr>
              <a:xfrm>
                <a:off x="9590353" y="6773402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49"/>
                    </a:lnTo>
                    <a:lnTo>
                      <a:pt x="1366" y="1928"/>
                    </a:lnTo>
                    <a:lnTo>
                      <a:pt x="652" y="1134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4" name="Google Shape;2384;p20"/>
              <p:cNvSpPr/>
              <p:nvPr/>
            </p:nvSpPr>
            <p:spPr>
              <a:xfrm>
                <a:off x="9264853" y="7518455"/>
                <a:ext cx="1029432" cy="1029432"/>
              </a:xfrm>
              <a:custGeom>
                <a:rect b="b" l="l" r="r" t="t"/>
                <a:pathLst>
                  <a:path extrusionOk="0" h="12018" w="12018">
                    <a:moveTo>
                      <a:pt x="6021" y="2543"/>
                    </a:moveTo>
                    <a:cubicBezTo>
                      <a:pt x="7931" y="2543"/>
                      <a:pt x="9475" y="4092"/>
                      <a:pt x="9475" y="6005"/>
                    </a:cubicBezTo>
                    <a:lnTo>
                      <a:pt x="9475" y="6013"/>
                    </a:lnTo>
                    <a:cubicBezTo>
                      <a:pt x="9475" y="7931"/>
                      <a:pt x="7922" y="9484"/>
                      <a:pt x="6004" y="9484"/>
                    </a:cubicBezTo>
                    <a:cubicBezTo>
                      <a:pt x="4086" y="9484"/>
                      <a:pt x="2534" y="7931"/>
                      <a:pt x="2534" y="6013"/>
                    </a:cubicBezTo>
                    <a:cubicBezTo>
                      <a:pt x="2534" y="4095"/>
                      <a:pt x="4086" y="2543"/>
                      <a:pt x="6004" y="2543"/>
                    </a:cubicBezTo>
                    <a:cubicBezTo>
                      <a:pt x="6010" y="2543"/>
                      <a:pt x="6015" y="2543"/>
                      <a:pt x="6021" y="2543"/>
                    </a:cubicBezTo>
                    <a:close/>
                    <a:moveTo>
                      <a:pt x="6004" y="1"/>
                    </a:moveTo>
                    <a:lnTo>
                      <a:pt x="5531" y="482"/>
                    </a:lnTo>
                    <a:lnTo>
                      <a:pt x="4621" y="1383"/>
                    </a:lnTo>
                    <a:lnTo>
                      <a:pt x="4247" y="1749"/>
                    </a:lnTo>
                    <a:lnTo>
                      <a:pt x="1758" y="1749"/>
                    </a:lnTo>
                    <a:lnTo>
                      <a:pt x="1758" y="4247"/>
                    </a:lnTo>
                    <a:lnTo>
                      <a:pt x="0" y="6013"/>
                    </a:lnTo>
                    <a:lnTo>
                      <a:pt x="1383" y="7396"/>
                    </a:lnTo>
                    <a:lnTo>
                      <a:pt x="1758" y="7771"/>
                    </a:lnTo>
                    <a:lnTo>
                      <a:pt x="1758" y="10260"/>
                    </a:lnTo>
                    <a:lnTo>
                      <a:pt x="4247" y="10260"/>
                    </a:lnTo>
                    <a:lnTo>
                      <a:pt x="6004" y="12017"/>
                    </a:lnTo>
                    <a:lnTo>
                      <a:pt x="7771" y="10260"/>
                    </a:lnTo>
                    <a:lnTo>
                      <a:pt x="10251" y="10260"/>
                    </a:lnTo>
                    <a:lnTo>
                      <a:pt x="10251" y="7771"/>
                    </a:lnTo>
                    <a:lnTo>
                      <a:pt x="12017" y="6013"/>
                    </a:lnTo>
                    <a:lnTo>
                      <a:pt x="10251" y="4247"/>
                    </a:lnTo>
                    <a:lnTo>
                      <a:pt x="10251" y="1749"/>
                    </a:lnTo>
                    <a:lnTo>
                      <a:pt x="7744" y="1749"/>
                    </a:lnTo>
                    <a:lnTo>
                      <a:pt x="6004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5" name="Google Shape;2385;p20"/>
              <p:cNvSpPr/>
              <p:nvPr/>
            </p:nvSpPr>
            <p:spPr>
              <a:xfrm>
                <a:off x="9724836" y="7884471"/>
                <a:ext cx="113239" cy="282070"/>
              </a:xfrm>
              <a:custGeom>
                <a:rect b="b" l="l" r="r" t="t"/>
                <a:pathLst>
                  <a:path extrusionOk="0" h="3293" w="1322">
                    <a:moveTo>
                      <a:pt x="857" y="1"/>
                    </a:moveTo>
                    <a:lnTo>
                      <a:pt x="1" y="3168"/>
                    </a:lnTo>
                    <a:lnTo>
                      <a:pt x="465" y="3293"/>
                    </a:lnTo>
                    <a:lnTo>
                      <a:pt x="1321" y="126"/>
                    </a:lnTo>
                    <a:lnTo>
                      <a:pt x="857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6" name="Google Shape;2386;p20"/>
              <p:cNvSpPr/>
              <p:nvPr/>
            </p:nvSpPr>
            <p:spPr>
              <a:xfrm>
                <a:off x="9851696" y="7928842"/>
                <a:ext cx="117779" cy="192644"/>
              </a:xfrm>
              <a:custGeom>
                <a:rect b="b" l="l" r="r" t="t"/>
                <a:pathLst>
                  <a:path extrusionOk="0" h="2249" w="1375">
                    <a:moveTo>
                      <a:pt x="358" y="0"/>
                    </a:moveTo>
                    <a:lnTo>
                      <a:pt x="1" y="330"/>
                    </a:lnTo>
                    <a:lnTo>
                      <a:pt x="714" y="1124"/>
                    </a:lnTo>
                    <a:lnTo>
                      <a:pt x="1" y="1918"/>
                    </a:lnTo>
                    <a:lnTo>
                      <a:pt x="367" y="2248"/>
                    </a:lnTo>
                    <a:lnTo>
                      <a:pt x="1375" y="1124"/>
                    </a:lnTo>
                    <a:lnTo>
                      <a:pt x="35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7" name="Google Shape;2387;p20"/>
              <p:cNvSpPr/>
              <p:nvPr/>
            </p:nvSpPr>
            <p:spPr>
              <a:xfrm>
                <a:off x="9590353" y="7929613"/>
                <a:ext cx="117008" cy="192644"/>
              </a:xfrm>
              <a:custGeom>
                <a:rect b="b" l="l" r="r" t="t"/>
                <a:pathLst>
                  <a:path extrusionOk="0" h="2249" w="1366">
                    <a:moveTo>
                      <a:pt x="1009" y="0"/>
                    </a:moveTo>
                    <a:lnTo>
                      <a:pt x="1" y="1124"/>
                    </a:lnTo>
                    <a:lnTo>
                      <a:pt x="1009" y="2248"/>
                    </a:lnTo>
                    <a:lnTo>
                      <a:pt x="1366" y="1927"/>
                    </a:lnTo>
                    <a:lnTo>
                      <a:pt x="652" y="1124"/>
                    </a:lnTo>
                    <a:lnTo>
                      <a:pt x="1366" y="321"/>
                    </a:lnTo>
                    <a:lnTo>
                      <a:pt x="1009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8" name="Google Shape;2388;p20"/>
              <p:cNvSpPr/>
              <p:nvPr/>
            </p:nvSpPr>
            <p:spPr>
              <a:xfrm>
                <a:off x="9264853" y="8674666"/>
                <a:ext cx="1029432" cy="1028575"/>
              </a:xfrm>
              <a:custGeom>
                <a:rect b="b" l="l" r="r" t="t"/>
                <a:pathLst>
                  <a:path extrusionOk="0" h="12008" w="12018">
                    <a:moveTo>
                      <a:pt x="6004" y="2534"/>
                    </a:moveTo>
                    <a:cubicBezTo>
                      <a:pt x="7922" y="2534"/>
                      <a:pt x="9475" y="4086"/>
                      <a:pt x="9475" y="5995"/>
                    </a:cubicBezTo>
                    <a:lnTo>
                      <a:pt x="9475" y="6004"/>
                    </a:lnTo>
                    <a:cubicBezTo>
                      <a:pt x="9475" y="7922"/>
                      <a:pt x="7922" y="9483"/>
                      <a:pt x="6004" y="9483"/>
                    </a:cubicBezTo>
                    <a:cubicBezTo>
                      <a:pt x="4086" y="9483"/>
                      <a:pt x="2534" y="7922"/>
                      <a:pt x="2534" y="6004"/>
                    </a:cubicBezTo>
                    <a:cubicBezTo>
                      <a:pt x="2534" y="4086"/>
                      <a:pt x="4086" y="2534"/>
                      <a:pt x="6004" y="2534"/>
                    </a:cubicBezTo>
                    <a:close/>
                    <a:moveTo>
                      <a:pt x="6004" y="0"/>
                    </a:moveTo>
                    <a:lnTo>
                      <a:pt x="5531" y="473"/>
                    </a:lnTo>
                    <a:lnTo>
                      <a:pt x="4621" y="1383"/>
                    </a:lnTo>
                    <a:lnTo>
                      <a:pt x="4247" y="1740"/>
                    </a:lnTo>
                    <a:lnTo>
                      <a:pt x="1758" y="1740"/>
                    </a:lnTo>
                    <a:lnTo>
                      <a:pt x="1758" y="4247"/>
                    </a:lnTo>
                    <a:lnTo>
                      <a:pt x="0" y="6004"/>
                    </a:lnTo>
                    <a:lnTo>
                      <a:pt x="1383" y="7387"/>
                    </a:lnTo>
                    <a:lnTo>
                      <a:pt x="1758" y="7761"/>
                    </a:lnTo>
                    <a:lnTo>
                      <a:pt x="1758" y="10250"/>
                    </a:lnTo>
                    <a:lnTo>
                      <a:pt x="4247" y="10250"/>
                    </a:lnTo>
                    <a:lnTo>
                      <a:pt x="6004" y="12008"/>
                    </a:lnTo>
                    <a:lnTo>
                      <a:pt x="7771" y="10250"/>
                    </a:lnTo>
                    <a:lnTo>
                      <a:pt x="10251" y="10250"/>
                    </a:lnTo>
                    <a:lnTo>
                      <a:pt x="10251" y="7761"/>
                    </a:lnTo>
                    <a:lnTo>
                      <a:pt x="12017" y="6004"/>
                    </a:lnTo>
                    <a:lnTo>
                      <a:pt x="10251" y="4247"/>
                    </a:lnTo>
                    <a:lnTo>
                      <a:pt x="10251" y="1740"/>
                    </a:lnTo>
                    <a:lnTo>
                      <a:pt x="7744" y="1740"/>
                    </a:lnTo>
                    <a:lnTo>
                      <a:pt x="6004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9" name="Google Shape;2389;p20"/>
              <p:cNvSpPr/>
              <p:nvPr/>
            </p:nvSpPr>
            <p:spPr>
              <a:xfrm>
                <a:off x="9724836" y="9039912"/>
                <a:ext cx="113239" cy="282841"/>
              </a:xfrm>
              <a:custGeom>
                <a:rect b="b" l="l" r="r" t="t"/>
                <a:pathLst>
                  <a:path extrusionOk="0" h="3302" w="1322">
                    <a:moveTo>
                      <a:pt x="857" y="0"/>
                    </a:moveTo>
                    <a:lnTo>
                      <a:pt x="1" y="3176"/>
                    </a:lnTo>
                    <a:lnTo>
                      <a:pt x="465" y="3301"/>
                    </a:lnTo>
                    <a:lnTo>
                      <a:pt x="1321" y="125"/>
                    </a:lnTo>
                    <a:lnTo>
                      <a:pt x="85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0" name="Google Shape;2390;p20"/>
              <p:cNvSpPr/>
              <p:nvPr/>
            </p:nvSpPr>
            <p:spPr>
              <a:xfrm>
                <a:off x="9851696" y="9084968"/>
                <a:ext cx="117779" cy="191873"/>
              </a:xfrm>
              <a:custGeom>
                <a:rect b="b" l="l" r="r" t="t"/>
                <a:pathLst>
                  <a:path extrusionOk="0" h="2240" w="1375">
                    <a:moveTo>
                      <a:pt x="358" y="1"/>
                    </a:moveTo>
                    <a:lnTo>
                      <a:pt x="1" y="322"/>
                    </a:lnTo>
                    <a:lnTo>
                      <a:pt x="714" y="1125"/>
                    </a:lnTo>
                    <a:lnTo>
                      <a:pt x="1" y="1919"/>
                    </a:lnTo>
                    <a:lnTo>
                      <a:pt x="367" y="2240"/>
                    </a:lnTo>
                    <a:lnTo>
                      <a:pt x="1375" y="1125"/>
                    </a:lnTo>
                    <a:lnTo>
                      <a:pt x="358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1" name="Google Shape;2391;p20"/>
              <p:cNvSpPr/>
              <p:nvPr/>
            </p:nvSpPr>
            <p:spPr>
              <a:xfrm>
                <a:off x="9590353" y="9084968"/>
                <a:ext cx="117008" cy="193415"/>
              </a:xfrm>
              <a:custGeom>
                <a:rect b="b" l="l" r="r" t="t"/>
                <a:pathLst>
                  <a:path extrusionOk="0" h="2258" w="1366">
                    <a:moveTo>
                      <a:pt x="1009" y="1"/>
                    </a:moveTo>
                    <a:lnTo>
                      <a:pt x="1" y="1125"/>
                    </a:lnTo>
                    <a:lnTo>
                      <a:pt x="1009" y="2258"/>
                    </a:lnTo>
                    <a:lnTo>
                      <a:pt x="1366" y="1928"/>
                    </a:lnTo>
                    <a:lnTo>
                      <a:pt x="652" y="1134"/>
                    </a:lnTo>
                    <a:lnTo>
                      <a:pt x="1366" y="331"/>
                    </a:lnTo>
                    <a:lnTo>
                      <a:pt x="1009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2" name="Google Shape;2392;p20"/>
              <p:cNvSpPr/>
              <p:nvPr/>
            </p:nvSpPr>
            <p:spPr>
              <a:xfrm>
                <a:off x="9322158" y="-2"/>
                <a:ext cx="914736" cy="456983"/>
              </a:xfrm>
              <a:custGeom>
                <a:rect b="b" l="l" r="r" t="t"/>
                <a:pathLst>
                  <a:path extrusionOk="0" h="5335" w="10679">
                    <a:moveTo>
                      <a:pt x="0" y="0"/>
                    </a:moveTo>
                    <a:lnTo>
                      <a:pt x="714" y="714"/>
                    </a:lnTo>
                    <a:lnTo>
                      <a:pt x="1089" y="1088"/>
                    </a:lnTo>
                    <a:lnTo>
                      <a:pt x="1089" y="3577"/>
                    </a:lnTo>
                    <a:lnTo>
                      <a:pt x="3578" y="3577"/>
                    </a:lnTo>
                    <a:lnTo>
                      <a:pt x="5335" y="5335"/>
                    </a:lnTo>
                    <a:lnTo>
                      <a:pt x="7102" y="3577"/>
                    </a:lnTo>
                    <a:lnTo>
                      <a:pt x="9582" y="3577"/>
                    </a:lnTo>
                    <a:lnTo>
                      <a:pt x="9582" y="1088"/>
                    </a:lnTo>
                    <a:lnTo>
                      <a:pt x="10679" y="0"/>
                    </a:lnTo>
                    <a:lnTo>
                      <a:pt x="8743" y="0"/>
                    </a:lnTo>
                    <a:cubicBezTo>
                      <a:pt x="8431" y="1597"/>
                      <a:pt x="7021" y="2801"/>
                      <a:pt x="5335" y="2801"/>
                    </a:cubicBezTo>
                    <a:cubicBezTo>
                      <a:pt x="3649" y="2801"/>
                      <a:pt x="2240" y="1597"/>
                      <a:pt x="1927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3" name="Google Shape;2393;p20"/>
              <p:cNvSpPr/>
              <p:nvPr/>
            </p:nvSpPr>
            <p:spPr>
              <a:xfrm>
                <a:off x="9851696" y="-2"/>
                <a:ext cx="58932" cy="30580"/>
              </a:xfrm>
              <a:custGeom>
                <a:rect b="b" l="l" r="r" t="t"/>
                <a:pathLst>
                  <a:path extrusionOk="0" h="357" w="688">
                    <a:moveTo>
                      <a:pt x="28" y="0"/>
                    </a:moveTo>
                    <a:lnTo>
                      <a:pt x="1" y="36"/>
                    </a:lnTo>
                    <a:lnTo>
                      <a:pt x="367" y="357"/>
                    </a:lnTo>
                    <a:lnTo>
                      <a:pt x="688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4" name="Google Shape;2394;p20"/>
              <p:cNvSpPr/>
              <p:nvPr/>
            </p:nvSpPr>
            <p:spPr>
              <a:xfrm>
                <a:off x="9724836" y="-2"/>
                <a:ext cx="60474" cy="76492"/>
              </a:xfrm>
              <a:custGeom>
                <a:rect b="b" l="l" r="r" t="t"/>
                <a:pathLst>
                  <a:path extrusionOk="0" h="893" w="706">
                    <a:moveTo>
                      <a:pt x="206" y="0"/>
                    </a:moveTo>
                    <a:lnTo>
                      <a:pt x="1" y="767"/>
                    </a:lnTo>
                    <a:lnTo>
                      <a:pt x="465" y="892"/>
                    </a:lnTo>
                    <a:lnTo>
                      <a:pt x="70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5" name="Google Shape;2395;p20"/>
              <p:cNvSpPr/>
              <p:nvPr/>
            </p:nvSpPr>
            <p:spPr>
              <a:xfrm>
                <a:off x="9648429" y="-2"/>
                <a:ext cx="58932" cy="31351"/>
              </a:xfrm>
              <a:custGeom>
                <a:rect b="b" l="l" r="r" t="t"/>
                <a:pathLst>
                  <a:path extrusionOk="0" h="366" w="688">
                    <a:moveTo>
                      <a:pt x="1" y="0"/>
                    </a:moveTo>
                    <a:lnTo>
                      <a:pt x="331" y="366"/>
                    </a:lnTo>
                    <a:lnTo>
                      <a:pt x="688" y="45"/>
                    </a:lnTo>
                    <a:lnTo>
                      <a:pt x="652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6" name="Google Shape;2396;p20"/>
              <p:cNvSpPr/>
              <p:nvPr/>
            </p:nvSpPr>
            <p:spPr>
              <a:xfrm>
                <a:off x="9322158" y="9830021"/>
                <a:ext cx="914736" cy="456983"/>
              </a:xfrm>
              <a:custGeom>
                <a:rect b="b" l="l" r="r" t="t"/>
                <a:pathLst>
                  <a:path extrusionOk="0" h="5335" w="10679">
                    <a:moveTo>
                      <a:pt x="5335" y="0"/>
                    </a:moveTo>
                    <a:lnTo>
                      <a:pt x="3578" y="1758"/>
                    </a:lnTo>
                    <a:lnTo>
                      <a:pt x="1089" y="1758"/>
                    </a:lnTo>
                    <a:lnTo>
                      <a:pt x="1089" y="4247"/>
                    </a:lnTo>
                    <a:lnTo>
                      <a:pt x="714" y="4621"/>
                    </a:lnTo>
                    <a:lnTo>
                      <a:pt x="0" y="5335"/>
                    </a:lnTo>
                    <a:lnTo>
                      <a:pt x="1927" y="5335"/>
                    </a:lnTo>
                    <a:cubicBezTo>
                      <a:pt x="2240" y="3738"/>
                      <a:pt x="3649" y="2534"/>
                      <a:pt x="5335" y="2534"/>
                    </a:cubicBezTo>
                    <a:cubicBezTo>
                      <a:pt x="7021" y="2534"/>
                      <a:pt x="8431" y="3738"/>
                      <a:pt x="8743" y="5335"/>
                    </a:cubicBezTo>
                    <a:lnTo>
                      <a:pt x="10679" y="5335"/>
                    </a:lnTo>
                    <a:lnTo>
                      <a:pt x="9582" y="4247"/>
                    </a:lnTo>
                    <a:lnTo>
                      <a:pt x="9582" y="1758"/>
                    </a:lnTo>
                    <a:lnTo>
                      <a:pt x="7102" y="1758"/>
                    </a:lnTo>
                    <a:lnTo>
                      <a:pt x="5335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7" name="Google Shape;2397;p20"/>
              <p:cNvSpPr/>
              <p:nvPr/>
            </p:nvSpPr>
            <p:spPr>
              <a:xfrm>
                <a:off x="9851696" y="10256426"/>
                <a:ext cx="58932" cy="30580"/>
              </a:xfrm>
              <a:custGeom>
                <a:rect b="b" l="l" r="r" t="t"/>
                <a:pathLst>
                  <a:path extrusionOk="0" h="357" w="688">
                    <a:moveTo>
                      <a:pt x="367" y="0"/>
                    </a:moveTo>
                    <a:lnTo>
                      <a:pt x="1" y="321"/>
                    </a:lnTo>
                    <a:lnTo>
                      <a:pt x="28" y="357"/>
                    </a:lnTo>
                    <a:lnTo>
                      <a:pt x="688" y="357"/>
                    </a:lnTo>
                    <a:lnTo>
                      <a:pt x="367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8" name="Google Shape;2398;p20"/>
              <p:cNvSpPr/>
              <p:nvPr/>
            </p:nvSpPr>
            <p:spPr>
              <a:xfrm>
                <a:off x="9724836" y="10210514"/>
                <a:ext cx="60474" cy="76492"/>
              </a:xfrm>
              <a:custGeom>
                <a:rect b="b" l="l" r="r" t="t"/>
                <a:pathLst>
                  <a:path extrusionOk="0" h="893" w="706">
                    <a:moveTo>
                      <a:pt x="465" y="1"/>
                    </a:moveTo>
                    <a:lnTo>
                      <a:pt x="1" y="135"/>
                    </a:lnTo>
                    <a:lnTo>
                      <a:pt x="206" y="893"/>
                    </a:lnTo>
                    <a:lnTo>
                      <a:pt x="706" y="893"/>
                    </a:lnTo>
                    <a:lnTo>
                      <a:pt x="465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9" name="Google Shape;2399;p20"/>
              <p:cNvSpPr/>
              <p:nvPr/>
            </p:nvSpPr>
            <p:spPr>
              <a:xfrm>
                <a:off x="9648429" y="10255655"/>
                <a:ext cx="58932" cy="31351"/>
              </a:xfrm>
              <a:custGeom>
                <a:rect b="b" l="l" r="r" t="t"/>
                <a:pathLst>
                  <a:path extrusionOk="0" h="366" w="688">
                    <a:moveTo>
                      <a:pt x="331" y="0"/>
                    </a:moveTo>
                    <a:lnTo>
                      <a:pt x="1" y="366"/>
                    </a:lnTo>
                    <a:lnTo>
                      <a:pt x="652" y="366"/>
                    </a:lnTo>
                    <a:lnTo>
                      <a:pt x="688" y="321"/>
                    </a:lnTo>
                    <a:lnTo>
                      <a:pt x="331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BDC1C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00" name="Google Shape;2400;p20"/>
            <p:cNvSpPr/>
            <p:nvPr/>
          </p:nvSpPr>
          <p:spPr>
            <a:xfrm>
              <a:off x="5754703" y="583757"/>
              <a:ext cx="1029432" cy="1029432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1" name="Google Shape;2401;p20"/>
            <p:cNvSpPr/>
            <p:nvPr/>
          </p:nvSpPr>
          <p:spPr>
            <a:xfrm>
              <a:off x="5754703" y="1739968"/>
              <a:ext cx="1029432" cy="1028575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2" name="Google Shape;2402;p20"/>
            <p:cNvSpPr/>
            <p:nvPr/>
          </p:nvSpPr>
          <p:spPr>
            <a:xfrm>
              <a:off x="5754703" y="2895323"/>
              <a:ext cx="1029432" cy="1029432"/>
            </a:xfrm>
            <a:custGeom>
              <a:rect b="b" l="l" r="r" t="t"/>
              <a:pathLst>
                <a:path extrusionOk="0" h="1201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34"/>
                    <a:pt x="6004" y="2534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3" name="Google Shape;2403;p20"/>
            <p:cNvSpPr/>
            <p:nvPr/>
          </p:nvSpPr>
          <p:spPr>
            <a:xfrm>
              <a:off x="5754703" y="4051534"/>
              <a:ext cx="1029432" cy="1028575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77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4" name="Google Shape;2404;p20"/>
            <p:cNvSpPr/>
            <p:nvPr/>
          </p:nvSpPr>
          <p:spPr>
            <a:xfrm>
              <a:off x="5754703" y="5206889"/>
              <a:ext cx="1029432" cy="1029432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4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87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5" name="Google Shape;2405;p20"/>
            <p:cNvSpPr/>
            <p:nvPr/>
          </p:nvSpPr>
          <p:spPr>
            <a:xfrm>
              <a:off x="5754703" y="6363100"/>
              <a:ext cx="1029432" cy="1028575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74"/>
                    <a:pt x="6004" y="9474"/>
                  </a:cubicBezTo>
                  <a:cubicBezTo>
                    <a:pt x="4086" y="9474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74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6" name="Google Shape;2406;p20"/>
            <p:cNvSpPr/>
            <p:nvPr/>
          </p:nvSpPr>
          <p:spPr>
            <a:xfrm>
              <a:off x="5754703" y="7518455"/>
              <a:ext cx="1029432" cy="1029432"/>
            </a:xfrm>
            <a:custGeom>
              <a:rect b="b" l="l" r="r" t="t"/>
              <a:pathLst>
                <a:path extrusionOk="0" h="12018" w="12018">
                  <a:moveTo>
                    <a:pt x="6021" y="2543"/>
                  </a:moveTo>
                  <a:cubicBezTo>
                    <a:pt x="7931" y="2543"/>
                    <a:pt x="9475" y="4092"/>
                    <a:pt x="9475" y="6005"/>
                  </a:cubicBezTo>
                  <a:lnTo>
                    <a:pt x="9475" y="6013"/>
                  </a:lnTo>
                  <a:cubicBezTo>
                    <a:pt x="9475" y="7931"/>
                    <a:pt x="7922" y="9484"/>
                    <a:pt x="6004" y="9484"/>
                  </a:cubicBezTo>
                  <a:cubicBezTo>
                    <a:pt x="4086" y="9484"/>
                    <a:pt x="2534" y="7931"/>
                    <a:pt x="2534" y="6013"/>
                  </a:cubicBezTo>
                  <a:cubicBezTo>
                    <a:pt x="2534" y="4095"/>
                    <a:pt x="4086" y="2543"/>
                    <a:pt x="6004" y="2543"/>
                  </a:cubicBezTo>
                  <a:cubicBezTo>
                    <a:pt x="6010" y="2543"/>
                    <a:pt x="6015" y="2543"/>
                    <a:pt x="6021" y="2543"/>
                  </a:cubicBezTo>
                  <a:close/>
                  <a:moveTo>
                    <a:pt x="6004" y="1"/>
                  </a:moveTo>
                  <a:lnTo>
                    <a:pt x="5531" y="482"/>
                  </a:lnTo>
                  <a:lnTo>
                    <a:pt x="4621" y="1383"/>
                  </a:lnTo>
                  <a:lnTo>
                    <a:pt x="4247" y="1749"/>
                  </a:lnTo>
                  <a:lnTo>
                    <a:pt x="1758" y="1749"/>
                  </a:lnTo>
                  <a:lnTo>
                    <a:pt x="1758" y="4247"/>
                  </a:lnTo>
                  <a:lnTo>
                    <a:pt x="0" y="6013"/>
                  </a:lnTo>
                  <a:lnTo>
                    <a:pt x="1383" y="7396"/>
                  </a:lnTo>
                  <a:lnTo>
                    <a:pt x="1758" y="7771"/>
                  </a:lnTo>
                  <a:lnTo>
                    <a:pt x="1758" y="10260"/>
                  </a:lnTo>
                  <a:lnTo>
                    <a:pt x="4247" y="10260"/>
                  </a:lnTo>
                  <a:lnTo>
                    <a:pt x="6004" y="12017"/>
                  </a:lnTo>
                  <a:lnTo>
                    <a:pt x="7771" y="10260"/>
                  </a:lnTo>
                  <a:lnTo>
                    <a:pt x="10251" y="10260"/>
                  </a:lnTo>
                  <a:lnTo>
                    <a:pt x="10251" y="7771"/>
                  </a:lnTo>
                  <a:lnTo>
                    <a:pt x="12017" y="6013"/>
                  </a:lnTo>
                  <a:lnTo>
                    <a:pt x="10251" y="4247"/>
                  </a:lnTo>
                  <a:lnTo>
                    <a:pt x="10251" y="1749"/>
                  </a:lnTo>
                  <a:lnTo>
                    <a:pt x="7744" y="1749"/>
                  </a:lnTo>
                  <a:lnTo>
                    <a:pt x="6004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7" name="Google Shape;2407;p20"/>
            <p:cNvSpPr/>
            <p:nvPr/>
          </p:nvSpPr>
          <p:spPr>
            <a:xfrm>
              <a:off x="5754703" y="8674666"/>
              <a:ext cx="1029432" cy="1028575"/>
            </a:xfrm>
            <a:custGeom>
              <a:rect b="b" l="l" r="r" t="t"/>
              <a:pathLst>
                <a:path extrusionOk="0" h="12008" w="12018">
                  <a:moveTo>
                    <a:pt x="6004" y="2534"/>
                  </a:moveTo>
                  <a:cubicBezTo>
                    <a:pt x="7922" y="2534"/>
                    <a:pt x="9475" y="4086"/>
                    <a:pt x="9475" y="5995"/>
                  </a:cubicBezTo>
                  <a:lnTo>
                    <a:pt x="9475" y="6004"/>
                  </a:lnTo>
                  <a:cubicBezTo>
                    <a:pt x="9475" y="7922"/>
                    <a:pt x="7922" y="9483"/>
                    <a:pt x="6004" y="9483"/>
                  </a:cubicBezTo>
                  <a:cubicBezTo>
                    <a:pt x="4086" y="9483"/>
                    <a:pt x="2534" y="7922"/>
                    <a:pt x="2534" y="6004"/>
                  </a:cubicBezTo>
                  <a:cubicBezTo>
                    <a:pt x="2534" y="4086"/>
                    <a:pt x="4086" y="2534"/>
                    <a:pt x="6004" y="2534"/>
                  </a:cubicBezTo>
                  <a:close/>
                  <a:moveTo>
                    <a:pt x="6004" y="0"/>
                  </a:moveTo>
                  <a:lnTo>
                    <a:pt x="5531" y="473"/>
                  </a:lnTo>
                  <a:lnTo>
                    <a:pt x="4621" y="1383"/>
                  </a:lnTo>
                  <a:lnTo>
                    <a:pt x="4247" y="1740"/>
                  </a:lnTo>
                  <a:lnTo>
                    <a:pt x="1758" y="1740"/>
                  </a:lnTo>
                  <a:lnTo>
                    <a:pt x="1758" y="4247"/>
                  </a:lnTo>
                  <a:lnTo>
                    <a:pt x="0" y="6004"/>
                  </a:lnTo>
                  <a:lnTo>
                    <a:pt x="1383" y="7387"/>
                  </a:lnTo>
                  <a:lnTo>
                    <a:pt x="1758" y="7761"/>
                  </a:lnTo>
                  <a:lnTo>
                    <a:pt x="1758" y="10250"/>
                  </a:lnTo>
                  <a:lnTo>
                    <a:pt x="4247" y="10250"/>
                  </a:lnTo>
                  <a:lnTo>
                    <a:pt x="6004" y="12008"/>
                  </a:lnTo>
                  <a:lnTo>
                    <a:pt x="7771" y="10250"/>
                  </a:lnTo>
                  <a:lnTo>
                    <a:pt x="10251" y="10250"/>
                  </a:lnTo>
                  <a:lnTo>
                    <a:pt x="10251" y="7761"/>
                  </a:lnTo>
                  <a:lnTo>
                    <a:pt x="12017" y="6004"/>
                  </a:lnTo>
                  <a:lnTo>
                    <a:pt x="10251" y="4247"/>
                  </a:lnTo>
                  <a:lnTo>
                    <a:pt x="10251" y="1740"/>
                  </a:lnTo>
                  <a:lnTo>
                    <a:pt x="7744" y="1740"/>
                  </a:lnTo>
                  <a:lnTo>
                    <a:pt x="600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8" name="Google Shape;2408;p20"/>
            <p:cNvSpPr/>
            <p:nvPr/>
          </p:nvSpPr>
          <p:spPr>
            <a:xfrm>
              <a:off x="5812008" y="-2"/>
              <a:ext cx="914736" cy="456983"/>
            </a:xfrm>
            <a:custGeom>
              <a:rect b="b" l="l" r="r" t="t"/>
              <a:pathLst>
                <a:path extrusionOk="0" h="5335" w="10679">
                  <a:moveTo>
                    <a:pt x="0" y="0"/>
                  </a:moveTo>
                  <a:lnTo>
                    <a:pt x="714" y="714"/>
                  </a:lnTo>
                  <a:lnTo>
                    <a:pt x="1089" y="1088"/>
                  </a:lnTo>
                  <a:lnTo>
                    <a:pt x="1089" y="3577"/>
                  </a:lnTo>
                  <a:lnTo>
                    <a:pt x="3578" y="3577"/>
                  </a:lnTo>
                  <a:lnTo>
                    <a:pt x="5335" y="5335"/>
                  </a:lnTo>
                  <a:lnTo>
                    <a:pt x="7102" y="3577"/>
                  </a:lnTo>
                  <a:lnTo>
                    <a:pt x="9582" y="3577"/>
                  </a:lnTo>
                  <a:lnTo>
                    <a:pt x="9582" y="1088"/>
                  </a:lnTo>
                  <a:lnTo>
                    <a:pt x="10679" y="0"/>
                  </a:lnTo>
                  <a:lnTo>
                    <a:pt x="8743" y="0"/>
                  </a:lnTo>
                  <a:cubicBezTo>
                    <a:pt x="8431" y="1597"/>
                    <a:pt x="7021" y="2801"/>
                    <a:pt x="5335" y="2801"/>
                  </a:cubicBezTo>
                  <a:cubicBezTo>
                    <a:pt x="3649" y="2801"/>
                    <a:pt x="2240" y="1597"/>
                    <a:pt x="1927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9" name="Google Shape;2409;p20"/>
            <p:cNvSpPr/>
            <p:nvPr/>
          </p:nvSpPr>
          <p:spPr>
            <a:xfrm>
              <a:off x="5812008" y="9830021"/>
              <a:ext cx="914736" cy="456983"/>
            </a:xfrm>
            <a:custGeom>
              <a:rect b="b" l="l" r="r" t="t"/>
              <a:pathLst>
                <a:path extrusionOk="0" h="5335" w="10679">
                  <a:moveTo>
                    <a:pt x="5335" y="0"/>
                  </a:moveTo>
                  <a:lnTo>
                    <a:pt x="3578" y="1758"/>
                  </a:lnTo>
                  <a:lnTo>
                    <a:pt x="1089" y="1758"/>
                  </a:lnTo>
                  <a:lnTo>
                    <a:pt x="1089" y="4247"/>
                  </a:lnTo>
                  <a:lnTo>
                    <a:pt x="714" y="4621"/>
                  </a:lnTo>
                  <a:lnTo>
                    <a:pt x="0" y="5335"/>
                  </a:lnTo>
                  <a:lnTo>
                    <a:pt x="1927" y="5335"/>
                  </a:lnTo>
                  <a:cubicBezTo>
                    <a:pt x="2240" y="3738"/>
                    <a:pt x="3649" y="2534"/>
                    <a:pt x="5335" y="2534"/>
                  </a:cubicBezTo>
                  <a:cubicBezTo>
                    <a:pt x="7021" y="2534"/>
                    <a:pt x="8431" y="3738"/>
                    <a:pt x="8743" y="5335"/>
                  </a:cubicBezTo>
                  <a:lnTo>
                    <a:pt x="10679" y="5335"/>
                  </a:lnTo>
                  <a:lnTo>
                    <a:pt x="9582" y="4247"/>
                  </a:lnTo>
                  <a:lnTo>
                    <a:pt x="9582" y="1758"/>
                  </a:lnTo>
                  <a:lnTo>
                    <a:pt x="7102" y="1758"/>
                  </a:lnTo>
                  <a:lnTo>
                    <a:pt x="5335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BDC1C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10" name="Google Shape;2410;p20"/>
          <p:cNvSpPr txBox="1"/>
          <p:nvPr/>
        </p:nvSpPr>
        <p:spPr>
          <a:xfrm>
            <a:off x="904617" y="1016675"/>
            <a:ext cx="4689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What is Open Source?</a:t>
            </a:r>
            <a:endParaRPr sz="30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1" name="Google Shape;2411;p20"/>
          <p:cNvSpPr txBox="1"/>
          <p:nvPr/>
        </p:nvSpPr>
        <p:spPr>
          <a:xfrm>
            <a:off x="846450" y="1634700"/>
            <a:ext cx="5043300" cy="23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" sz="15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omputer software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where the source code is distributed under an</a:t>
            </a:r>
            <a:r>
              <a:rPr lang="en" sz="15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open source license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that allows anyone to study, change, improve and distribute the software.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EA4335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Promotes  high level collaboration with industry experts.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34A853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Community of dedicated developers.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5" name="Shape 2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" name="Google Shape;2416;p21"/>
          <p:cNvSpPr/>
          <p:nvPr/>
        </p:nvSpPr>
        <p:spPr>
          <a:xfrm>
            <a:off x="624925" y="1271025"/>
            <a:ext cx="2770200" cy="2238300"/>
          </a:xfrm>
          <a:prstGeom prst="roundRect">
            <a:avLst>
              <a:gd fmla="val 16667" name="adj"/>
            </a:avLst>
          </a:prstGeom>
          <a:solidFill>
            <a:srgbClr val="1C4587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7" name="Google Shape;2417;p21"/>
          <p:cNvSpPr txBox="1"/>
          <p:nvPr/>
        </p:nvSpPr>
        <p:spPr>
          <a:xfrm>
            <a:off x="3690451" y="796000"/>
            <a:ext cx="4515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What is Google Summer of Code?</a:t>
            </a:r>
            <a:endParaRPr sz="30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8" name="Google Shape;2418;p21"/>
          <p:cNvSpPr txBox="1"/>
          <p:nvPr/>
        </p:nvSpPr>
        <p:spPr>
          <a:xfrm>
            <a:off x="3829900" y="1888800"/>
            <a:ext cx="4718100" cy="23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Google</a:t>
            </a: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Summer of Code</a:t>
            </a: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(GSoC)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a global, online program focused on bringing new contributors into open source software development. GSoC Contributors work with an open source organization on a 12+ week programming project under the guidance of mentors.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419" name="Google Shape;2419;p21"/>
          <p:cNvGrpSpPr/>
          <p:nvPr/>
        </p:nvGrpSpPr>
        <p:grpSpPr>
          <a:xfrm>
            <a:off x="810578" y="1709260"/>
            <a:ext cx="2398900" cy="1361850"/>
            <a:chOff x="2386152" y="5188982"/>
            <a:chExt cx="4913765" cy="2789533"/>
          </a:xfrm>
        </p:grpSpPr>
        <p:sp>
          <p:nvSpPr>
            <p:cNvPr id="2420" name="Google Shape;2420;p21"/>
            <p:cNvSpPr/>
            <p:nvPr/>
          </p:nvSpPr>
          <p:spPr>
            <a:xfrm>
              <a:off x="3995490" y="7529515"/>
              <a:ext cx="224006" cy="342011"/>
            </a:xfrm>
            <a:custGeom>
              <a:rect b="b" l="l" r="r" t="t"/>
              <a:pathLst>
                <a:path extrusionOk="0" h="6924" w="4535">
                  <a:moveTo>
                    <a:pt x="2277" y="1"/>
                  </a:moveTo>
                  <a:cubicBezTo>
                    <a:pt x="1703" y="1"/>
                    <a:pt x="1219" y="173"/>
                    <a:pt x="823" y="519"/>
                  </a:cubicBezTo>
                  <a:cubicBezTo>
                    <a:pt x="435" y="864"/>
                    <a:pt x="241" y="1281"/>
                    <a:pt x="241" y="1769"/>
                  </a:cubicBezTo>
                  <a:cubicBezTo>
                    <a:pt x="241" y="2465"/>
                    <a:pt x="592" y="2994"/>
                    <a:pt x="1296" y="3351"/>
                  </a:cubicBezTo>
                  <a:cubicBezTo>
                    <a:pt x="1425" y="3419"/>
                    <a:pt x="1755" y="3549"/>
                    <a:pt x="2286" y="3739"/>
                  </a:cubicBezTo>
                  <a:cubicBezTo>
                    <a:pt x="2810" y="3918"/>
                    <a:pt x="3168" y="4104"/>
                    <a:pt x="3360" y="4295"/>
                  </a:cubicBezTo>
                  <a:cubicBezTo>
                    <a:pt x="3563" y="4493"/>
                    <a:pt x="3665" y="4730"/>
                    <a:pt x="3665" y="5007"/>
                  </a:cubicBezTo>
                  <a:cubicBezTo>
                    <a:pt x="3665" y="5341"/>
                    <a:pt x="3542" y="5608"/>
                    <a:pt x="3295" y="5807"/>
                  </a:cubicBezTo>
                  <a:cubicBezTo>
                    <a:pt x="3048" y="6008"/>
                    <a:pt x="2731" y="6109"/>
                    <a:pt x="2342" y="6109"/>
                  </a:cubicBezTo>
                  <a:cubicBezTo>
                    <a:pt x="2163" y="6109"/>
                    <a:pt x="1993" y="6076"/>
                    <a:pt x="1833" y="6011"/>
                  </a:cubicBezTo>
                  <a:cubicBezTo>
                    <a:pt x="1672" y="5947"/>
                    <a:pt x="1526" y="5857"/>
                    <a:pt x="1393" y="5743"/>
                  </a:cubicBezTo>
                  <a:cubicBezTo>
                    <a:pt x="1261" y="5629"/>
                    <a:pt x="1144" y="5492"/>
                    <a:pt x="1045" y="5331"/>
                  </a:cubicBezTo>
                  <a:cubicBezTo>
                    <a:pt x="947" y="5171"/>
                    <a:pt x="870" y="4993"/>
                    <a:pt x="814" y="4794"/>
                  </a:cubicBezTo>
                  <a:lnTo>
                    <a:pt x="1" y="5127"/>
                  </a:lnTo>
                  <a:cubicBezTo>
                    <a:pt x="160" y="5683"/>
                    <a:pt x="450" y="6121"/>
                    <a:pt x="870" y="6442"/>
                  </a:cubicBezTo>
                  <a:cubicBezTo>
                    <a:pt x="1289" y="6763"/>
                    <a:pt x="1774" y="6924"/>
                    <a:pt x="2323" y="6924"/>
                  </a:cubicBezTo>
                  <a:cubicBezTo>
                    <a:pt x="2940" y="6924"/>
                    <a:pt x="3465" y="6750"/>
                    <a:pt x="3897" y="6404"/>
                  </a:cubicBezTo>
                  <a:cubicBezTo>
                    <a:pt x="4322" y="6051"/>
                    <a:pt x="4535" y="5584"/>
                    <a:pt x="4535" y="5003"/>
                  </a:cubicBezTo>
                  <a:cubicBezTo>
                    <a:pt x="4535" y="4520"/>
                    <a:pt x="4392" y="4114"/>
                    <a:pt x="4105" y="3783"/>
                  </a:cubicBezTo>
                  <a:cubicBezTo>
                    <a:pt x="3817" y="3453"/>
                    <a:pt x="3338" y="3173"/>
                    <a:pt x="2666" y="2944"/>
                  </a:cubicBezTo>
                  <a:cubicBezTo>
                    <a:pt x="2005" y="2716"/>
                    <a:pt x="1577" y="2520"/>
                    <a:pt x="1379" y="2354"/>
                  </a:cubicBezTo>
                  <a:cubicBezTo>
                    <a:pt x="1200" y="2188"/>
                    <a:pt x="1111" y="1992"/>
                    <a:pt x="1111" y="1764"/>
                  </a:cubicBezTo>
                  <a:cubicBezTo>
                    <a:pt x="1111" y="1487"/>
                    <a:pt x="1224" y="1263"/>
                    <a:pt x="1453" y="1092"/>
                  </a:cubicBezTo>
                  <a:cubicBezTo>
                    <a:pt x="1681" y="907"/>
                    <a:pt x="1962" y="815"/>
                    <a:pt x="2295" y="815"/>
                  </a:cubicBezTo>
                  <a:cubicBezTo>
                    <a:pt x="2610" y="815"/>
                    <a:pt x="2877" y="897"/>
                    <a:pt x="3095" y="1060"/>
                  </a:cubicBezTo>
                  <a:cubicBezTo>
                    <a:pt x="3315" y="1223"/>
                    <a:pt x="3461" y="1429"/>
                    <a:pt x="3535" y="1676"/>
                  </a:cubicBezTo>
                  <a:lnTo>
                    <a:pt x="4332" y="1342"/>
                  </a:lnTo>
                  <a:cubicBezTo>
                    <a:pt x="4208" y="961"/>
                    <a:pt x="3961" y="642"/>
                    <a:pt x="3591" y="389"/>
                  </a:cubicBezTo>
                  <a:cubicBezTo>
                    <a:pt x="3221" y="130"/>
                    <a:pt x="2783" y="1"/>
                    <a:pt x="2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1" name="Google Shape;2421;p21"/>
            <p:cNvSpPr/>
            <p:nvPr/>
          </p:nvSpPr>
          <p:spPr>
            <a:xfrm>
              <a:off x="4253381" y="7640110"/>
              <a:ext cx="198469" cy="231416"/>
            </a:xfrm>
            <a:custGeom>
              <a:rect b="b" l="l" r="r" t="t"/>
              <a:pathLst>
                <a:path extrusionOk="0" h="4685" w="4018">
                  <a:moveTo>
                    <a:pt x="0" y="1"/>
                  </a:moveTo>
                  <a:lnTo>
                    <a:pt x="0" y="2852"/>
                  </a:lnTo>
                  <a:cubicBezTo>
                    <a:pt x="0" y="3438"/>
                    <a:pt x="150" y="3890"/>
                    <a:pt x="449" y="4208"/>
                  </a:cubicBezTo>
                  <a:cubicBezTo>
                    <a:pt x="748" y="4525"/>
                    <a:pt x="1176" y="4685"/>
                    <a:pt x="1731" y="4685"/>
                  </a:cubicBezTo>
                  <a:cubicBezTo>
                    <a:pt x="2021" y="4685"/>
                    <a:pt x="2301" y="4610"/>
                    <a:pt x="2568" y="4463"/>
                  </a:cubicBezTo>
                  <a:cubicBezTo>
                    <a:pt x="2837" y="4314"/>
                    <a:pt x="3036" y="4129"/>
                    <a:pt x="3166" y="3907"/>
                  </a:cubicBezTo>
                  <a:lnTo>
                    <a:pt x="3203" y="3907"/>
                  </a:lnTo>
                  <a:lnTo>
                    <a:pt x="3203" y="4536"/>
                  </a:lnTo>
                  <a:lnTo>
                    <a:pt x="4018" y="4536"/>
                  </a:lnTo>
                  <a:lnTo>
                    <a:pt x="4018" y="1"/>
                  </a:lnTo>
                  <a:lnTo>
                    <a:pt x="3166" y="1"/>
                  </a:lnTo>
                  <a:lnTo>
                    <a:pt x="3166" y="2509"/>
                  </a:lnTo>
                  <a:cubicBezTo>
                    <a:pt x="3166" y="2892"/>
                    <a:pt x="3051" y="3221"/>
                    <a:pt x="2823" y="3495"/>
                  </a:cubicBezTo>
                  <a:cubicBezTo>
                    <a:pt x="2596" y="3769"/>
                    <a:pt x="2311" y="3907"/>
                    <a:pt x="1972" y="3907"/>
                  </a:cubicBezTo>
                  <a:cubicBezTo>
                    <a:pt x="1244" y="3907"/>
                    <a:pt x="871" y="3537"/>
                    <a:pt x="853" y="2797"/>
                  </a:cubicBezTo>
                  <a:lnTo>
                    <a:pt x="8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2" name="Google Shape;2422;p21"/>
            <p:cNvSpPr/>
            <p:nvPr/>
          </p:nvSpPr>
          <p:spPr>
            <a:xfrm>
              <a:off x="4494133" y="7632849"/>
              <a:ext cx="340183" cy="231366"/>
            </a:xfrm>
            <a:custGeom>
              <a:rect b="b" l="l" r="r" t="t"/>
              <a:pathLst>
                <a:path extrusionOk="0" h="4684" w="6887">
                  <a:moveTo>
                    <a:pt x="2249" y="1"/>
                  </a:moveTo>
                  <a:cubicBezTo>
                    <a:pt x="1984" y="1"/>
                    <a:pt x="1717" y="74"/>
                    <a:pt x="1449" y="223"/>
                  </a:cubicBezTo>
                  <a:cubicBezTo>
                    <a:pt x="1180" y="370"/>
                    <a:pt x="981" y="556"/>
                    <a:pt x="852" y="778"/>
                  </a:cubicBezTo>
                  <a:lnTo>
                    <a:pt x="814" y="778"/>
                  </a:lnTo>
                  <a:lnTo>
                    <a:pt x="814" y="148"/>
                  </a:lnTo>
                  <a:lnTo>
                    <a:pt x="1" y="148"/>
                  </a:lnTo>
                  <a:lnTo>
                    <a:pt x="1" y="4683"/>
                  </a:lnTo>
                  <a:lnTo>
                    <a:pt x="852" y="4683"/>
                  </a:lnTo>
                  <a:lnTo>
                    <a:pt x="852" y="2175"/>
                  </a:lnTo>
                  <a:cubicBezTo>
                    <a:pt x="852" y="1799"/>
                    <a:pt x="963" y="1472"/>
                    <a:pt x="1185" y="1194"/>
                  </a:cubicBezTo>
                  <a:cubicBezTo>
                    <a:pt x="1407" y="916"/>
                    <a:pt x="1681" y="778"/>
                    <a:pt x="2009" y="778"/>
                  </a:cubicBezTo>
                  <a:cubicBezTo>
                    <a:pt x="2372" y="778"/>
                    <a:pt x="2632" y="872"/>
                    <a:pt x="2786" y="1060"/>
                  </a:cubicBezTo>
                  <a:cubicBezTo>
                    <a:pt x="2940" y="1248"/>
                    <a:pt x="3017" y="1555"/>
                    <a:pt x="3017" y="1980"/>
                  </a:cubicBezTo>
                  <a:lnTo>
                    <a:pt x="3017" y="4683"/>
                  </a:lnTo>
                  <a:lnTo>
                    <a:pt x="3868" y="4683"/>
                  </a:lnTo>
                  <a:lnTo>
                    <a:pt x="3868" y="2175"/>
                  </a:lnTo>
                  <a:cubicBezTo>
                    <a:pt x="3868" y="1799"/>
                    <a:pt x="3979" y="1472"/>
                    <a:pt x="4201" y="1194"/>
                  </a:cubicBezTo>
                  <a:cubicBezTo>
                    <a:pt x="4424" y="916"/>
                    <a:pt x="4699" y="778"/>
                    <a:pt x="5025" y="778"/>
                  </a:cubicBezTo>
                  <a:cubicBezTo>
                    <a:pt x="5389" y="778"/>
                    <a:pt x="5649" y="872"/>
                    <a:pt x="5803" y="1060"/>
                  </a:cubicBezTo>
                  <a:cubicBezTo>
                    <a:pt x="5957" y="1248"/>
                    <a:pt x="6034" y="1555"/>
                    <a:pt x="6034" y="1980"/>
                  </a:cubicBezTo>
                  <a:lnTo>
                    <a:pt x="6034" y="4683"/>
                  </a:lnTo>
                  <a:lnTo>
                    <a:pt x="6886" y="4683"/>
                  </a:lnTo>
                  <a:lnTo>
                    <a:pt x="6886" y="1851"/>
                  </a:lnTo>
                  <a:cubicBezTo>
                    <a:pt x="6886" y="1259"/>
                    <a:pt x="6743" y="802"/>
                    <a:pt x="6460" y="481"/>
                  </a:cubicBezTo>
                  <a:cubicBezTo>
                    <a:pt x="6177" y="160"/>
                    <a:pt x="5772" y="1"/>
                    <a:pt x="5247" y="1"/>
                  </a:cubicBezTo>
                  <a:cubicBezTo>
                    <a:pt x="4581" y="1"/>
                    <a:pt x="4060" y="291"/>
                    <a:pt x="3684" y="870"/>
                  </a:cubicBezTo>
                  <a:cubicBezTo>
                    <a:pt x="3567" y="599"/>
                    <a:pt x="3381" y="386"/>
                    <a:pt x="3128" y="232"/>
                  </a:cubicBezTo>
                  <a:cubicBezTo>
                    <a:pt x="2876" y="78"/>
                    <a:pt x="2582" y="1"/>
                    <a:pt x="22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3" name="Google Shape;2423;p21"/>
            <p:cNvSpPr/>
            <p:nvPr/>
          </p:nvSpPr>
          <p:spPr>
            <a:xfrm>
              <a:off x="4875067" y="7632849"/>
              <a:ext cx="340134" cy="231366"/>
            </a:xfrm>
            <a:custGeom>
              <a:rect b="b" l="l" r="r" t="t"/>
              <a:pathLst>
                <a:path extrusionOk="0" h="4684" w="6886">
                  <a:moveTo>
                    <a:pt x="2249" y="1"/>
                  </a:moveTo>
                  <a:cubicBezTo>
                    <a:pt x="1983" y="1"/>
                    <a:pt x="1717" y="74"/>
                    <a:pt x="1449" y="223"/>
                  </a:cubicBezTo>
                  <a:cubicBezTo>
                    <a:pt x="1180" y="370"/>
                    <a:pt x="982" y="556"/>
                    <a:pt x="851" y="778"/>
                  </a:cubicBezTo>
                  <a:lnTo>
                    <a:pt x="815" y="778"/>
                  </a:lnTo>
                  <a:lnTo>
                    <a:pt x="815" y="148"/>
                  </a:lnTo>
                  <a:lnTo>
                    <a:pt x="0" y="148"/>
                  </a:lnTo>
                  <a:lnTo>
                    <a:pt x="0" y="4683"/>
                  </a:lnTo>
                  <a:lnTo>
                    <a:pt x="851" y="4683"/>
                  </a:lnTo>
                  <a:lnTo>
                    <a:pt x="851" y="2175"/>
                  </a:lnTo>
                  <a:cubicBezTo>
                    <a:pt x="851" y="1799"/>
                    <a:pt x="962" y="1472"/>
                    <a:pt x="1185" y="1194"/>
                  </a:cubicBezTo>
                  <a:cubicBezTo>
                    <a:pt x="1407" y="916"/>
                    <a:pt x="1681" y="778"/>
                    <a:pt x="2008" y="778"/>
                  </a:cubicBezTo>
                  <a:cubicBezTo>
                    <a:pt x="2372" y="778"/>
                    <a:pt x="2632" y="872"/>
                    <a:pt x="2786" y="1060"/>
                  </a:cubicBezTo>
                  <a:cubicBezTo>
                    <a:pt x="2940" y="1248"/>
                    <a:pt x="3017" y="1555"/>
                    <a:pt x="3017" y="1980"/>
                  </a:cubicBezTo>
                  <a:lnTo>
                    <a:pt x="3017" y="4683"/>
                  </a:lnTo>
                  <a:lnTo>
                    <a:pt x="3869" y="4683"/>
                  </a:lnTo>
                  <a:lnTo>
                    <a:pt x="3869" y="2175"/>
                  </a:lnTo>
                  <a:cubicBezTo>
                    <a:pt x="3869" y="1799"/>
                    <a:pt x="3980" y="1472"/>
                    <a:pt x="4202" y="1194"/>
                  </a:cubicBezTo>
                  <a:cubicBezTo>
                    <a:pt x="4424" y="916"/>
                    <a:pt x="4699" y="778"/>
                    <a:pt x="5025" y="778"/>
                  </a:cubicBezTo>
                  <a:cubicBezTo>
                    <a:pt x="5390" y="778"/>
                    <a:pt x="5648" y="872"/>
                    <a:pt x="5803" y="1060"/>
                  </a:cubicBezTo>
                  <a:cubicBezTo>
                    <a:pt x="5957" y="1248"/>
                    <a:pt x="6035" y="1555"/>
                    <a:pt x="6035" y="1980"/>
                  </a:cubicBezTo>
                  <a:lnTo>
                    <a:pt x="6035" y="4683"/>
                  </a:lnTo>
                  <a:lnTo>
                    <a:pt x="6886" y="4683"/>
                  </a:lnTo>
                  <a:lnTo>
                    <a:pt x="6886" y="1851"/>
                  </a:lnTo>
                  <a:cubicBezTo>
                    <a:pt x="6886" y="1259"/>
                    <a:pt x="6744" y="802"/>
                    <a:pt x="6460" y="481"/>
                  </a:cubicBezTo>
                  <a:cubicBezTo>
                    <a:pt x="6176" y="160"/>
                    <a:pt x="5772" y="1"/>
                    <a:pt x="5247" y="1"/>
                  </a:cubicBezTo>
                  <a:cubicBezTo>
                    <a:pt x="4581" y="1"/>
                    <a:pt x="4060" y="291"/>
                    <a:pt x="3683" y="870"/>
                  </a:cubicBezTo>
                  <a:cubicBezTo>
                    <a:pt x="3567" y="599"/>
                    <a:pt x="3381" y="386"/>
                    <a:pt x="3128" y="232"/>
                  </a:cubicBezTo>
                  <a:cubicBezTo>
                    <a:pt x="2875" y="78"/>
                    <a:pt x="2582" y="1"/>
                    <a:pt x="22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4" name="Google Shape;2424;p21"/>
            <p:cNvSpPr/>
            <p:nvPr/>
          </p:nvSpPr>
          <p:spPr>
            <a:xfrm>
              <a:off x="5243405" y="7632849"/>
              <a:ext cx="219462" cy="238677"/>
            </a:xfrm>
            <a:custGeom>
              <a:rect b="b" l="l" r="r" t="t"/>
              <a:pathLst>
                <a:path extrusionOk="0" h="4832" w="4443">
                  <a:moveTo>
                    <a:pt x="2221" y="778"/>
                  </a:moveTo>
                  <a:cubicBezTo>
                    <a:pt x="2610" y="778"/>
                    <a:pt x="2919" y="881"/>
                    <a:pt x="3150" y="1087"/>
                  </a:cubicBezTo>
                  <a:cubicBezTo>
                    <a:pt x="3383" y="1295"/>
                    <a:pt x="3511" y="1555"/>
                    <a:pt x="3535" y="1869"/>
                  </a:cubicBezTo>
                  <a:lnTo>
                    <a:pt x="935" y="1869"/>
                  </a:lnTo>
                  <a:cubicBezTo>
                    <a:pt x="1009" y="1536"/>
                    <a:pt x="1162" y="1271"/>
                    <a:pt x="1393" y="1074"/>
                  </a:cubicBezTo>
                  <a:cubicBezTo>
                    <a:pt x="1624" y="877"/>
                    <a:pt x="1900" y="778"/>
                    <a:pt x="2221" y="778"/>
                  </a:cubicBezTo>
                  <a:close/>
                  <a:moveTo>
                    <a:pt x="2239" y="1"/>
                  </a:moveTo>
                  <a:cubicBezTo>
                    <a:pt x="1585" y="1"/>
                    <a:pt x="1048" y="230"/>
                    <a:pt x="629" y="690"/>
                  </a:cubicBezTo>
                  <a:cubicBezTo>
                    <a:pt x="210" y="1150"/>
                    <a:pt x="0" y="1724"/>
                    <a:pt x="0" y="2416"/>
                  </a:cubicBezTo>
                  <a:cubicBezTo>
                    <a:pt x="0" y="3113"/>
                    <a:pt x="215" y="3689"/>
                    <a:pt x="647" y="4146"/>
                  </a:cubicBezTo>
                  <a:cubicBezTo>
                    <a:pt x="1079" y="4603"/>
                    <a:pt x="1629" y="4832"/>
                    <a:pt x="2295" y="4832"/>
                  </a:cubicBezTo>
                  <a:cubicBezTo>
                    <a:pt x="2752" y="4832"/>
                    <a:pt x="3161" y="4723"/>
                    <a:pt x="3521" y="4508"/>
                  </a:cubicBezTo>
                  <a:cubicBezTo>
                    <a:pt x="3883" y="4291"/>
                    <a:pt x="4165" y="3992"/>
                    <a:pt x="4368" y="3610"/>
                  </a:cubicBezTo>
                  <a:lnTo>
                    <a:pt x="3609" y="3239"/>
                  </a:lnTo>
                  <a:cubicBezTo>
                    <a:pt x="3300" y="3782"/>
                    <a:pt x="2875" y="4054"/>
                    <a:pt x="2332" y="4054"/>
                  </a:cubicBezTo>
                  <a:cubicBezTo>
                    <a:pt x="1937" y="4054"/>
                    <a:pt x="1598" y="3918"/>
                    <a:pt x="1313" y="3646"/>
                  </a:cubicBezTo>
                  <a:cubicBezTo>
                    <a:pt x="1030" y="3375"/>
                    <a:pt x="882" y="3017"/>
                    <a:pt x="869" y="2573"/>
                  </a:cubicBezTo>
                  <a:lnTo>
                    <a:pt x="4433" y="2573"/>
                  </a:lnTo>
                  <a:lnTo>
                    <a:pt x="4442" y="2480"/>
                  </a:lnTo>
                  <a:cubicBezTo>
                    <a:pt x="4442" y="1697"/>
                    <a:pt x="4243" y="1087"/>
                    <a:pt x="3845" y="652"/>
                  </a:cubicBezTo>
                  <a:cubicBezTo>
                    <a:pt x="3447" y="217"/>
                    <a:pt x="2911" y="1"/>
                    <a:pt x="2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5" name="Google Shape;2425;p21"/>
            <p:cNvSpPr/>
            <p:nvPr/>
          </p:nvSpPr>
          <p:spPr>
            <a:xfrm>
              <a:off x="5492949" y="7633738"/>
              <a:ext cx="138504" cy="230477"/>
            </a:xfrm>
            <a:custGeom>
              <a:rect b="b" l="l" r="r" t="t"/>
              <a:pathLst>
                <a:path extrusionOk="0" h="4666" w="2804">
                  <a:moveTo>
                    <a:pt x="2175" y="1"/>
                  </a:moveTo>
                  <a:cubicBezTo>
                    <a:pt x="1915" y="1"/>
                    <a:pt x="1652" y="86"/>
                    <a:pt x="1384" y="255"/>
                  </a:cubicBezTo>
                  <a:cubicBezTo>
                    <a:pt x="1115" y="425"/>
                    <a:pt x="937" y="630"/>
                    <a:pt x="851" y="871"/>
                  </a:cubicBezTo>
                  <a:lnTo>
                    <a:pt x="814" y="871"/>
                  </a:lnTo>
                  <a:lnTo>
                    <a:pt x="814" y="130"/>
                  </a:lnTo>
                  <a:lnTo>
                    <a:pt x="0" y="130"/>
                  </a:lnTo>
                  <a:lnTo>
                    <a:pt x="0" y="4665"/>
                  </a:lnTo>
                  <a:lnTo>
                    <a:pt x="851" y="4665"/>
                  </a:lnTo>
                  <a:lnTo>
                    <a:pt x="851" y="2166"/>
                  </a:lnTo>
                  <a:cubicBezTo>
                    <a:pt x="851" y="1821"/>
                    <a:pt x="970" y="1518"/>
                    <a:pt x="1208" y="1260"/>
                  </a:cubicBezTo>
                  <a:cubicBezTo>
                    <a:pt x="1445" y="1000"/>
                    <a:pt x="1725" y="871"/>
                    <a:pt x="2046" y="871"/>
                  </a:cubicBezTo>
                  <a:cubicBezTo>
                    <a:pt x="2273" y="871"/>
                    <a:pt x="2440" y="893"/>
                    <a:pt x="2545" y="936"/>
                  </a:cubicBezTo>
                  <a:lnTo>
                    <a:pt x="2804" y="112"/>
                  </a:lnTo>
                  <a:cubicBezTo>
                    <a:pt x="2631" y="38"/>
                    <a:pt x="2422" y="1"/>
                    <a:pt x="21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6" name="Google Shape;2426;p21"/>
            <p:cNvSpPr/>
            <p:nvPr/>
          </p:nvSpPr>
          <p:spPr>
            <a:xfrm>
              <a:off x="5746592" y="7632849"/>
              <a:ext cx="230477" cy="238677"/>
            </a:xfrm>
            <a:custGeom>
              <a:rect b="b" l="l" r="r" t="t"/>
              <a:pathLst>
                <a:path extrusionOk="0" h="4832" w="4666">
                  <a:moveTo>
                    <a:pt x="2333" y="778"/>
                  </a:moveTo>
                  <a:cubicBezTo>
                    <a:pt x="2747" y="778"/>
                    <a:pt x="3098" y="932"/>
                    <a:pt x="3388" y="1240"/>
                  </a:cubicBezTo>
                  <a:cubicBezTo>
                    <a:pt x="3673" y="1543"/>
                    <a:pt x="3814" y="1934"/>
                    <a:pt x="3814" y="2416"/>
                  </a:cubicBezTo>
                  <a:cubicBezTo>
                    <a:pt x="3814" y="2903"/>
                    <a:pt x="3673" y="3298"/>
                    <a:pt x="3388" y="3600"/>
                  </a:cubicBezTo>
                  <a:cubicBezTo>
                    <a:pt x="3105" y="3902"/>
                    <a:pt x="2752" y="4054"/>
                    <a:pt x="2333" y="4054"/>
                  </a:cubicBezTo>
                  <a:cubicBezTo>
                    <a:pt x="1914" y="4054"/>
                    <a:pt x="1563" y="3902"/>
                    <a:pt x="1278" y="3600"/>
                  </a:cubicBezTo>
                  <a:cubicBezTo>
                    <a:pt x="995" y="3298"/>
                    <a:pt x="852" y="2903"/>
                    <a:pt x="852" y="2416"/>
                  </a:cubicBezTo>
                  <a:cubicBezTo>
                    <a:pt x="852" y="1934"/>
                    <a:pt x="995" y="1543"/>
                    <a:pt x="1278" y="1240"/>
                  </a:cubicBezTo>
                  <a:cubicBezTo>
                    <a:pt x="1568" y="932"/>
                    <a:pt x="1920" y="778"/>
                    <a:pt x="2333" y="778"/>
                  </a:cubicBezTo>
                  <a:close/>
                  <a:moveTo>
                    <a:pt x="2333" y="1"/>
                  </a:moveTo>
                  <a:cubicBezTo>
                    <a:pt x="1661" y="1"/>
                    <a:pt x="1102" y="228"/>
                    <a:pt x="658" y="685"/>
                  </a:cubicBezTo>
                  <a:cubicBezTo>
                    <a:pt x="220" y="1142"/>
                    <a:pt x="1" y="1719"/>
                    <a:pt x="1" y="2416"/>
                  </a:cubicBezTo>
                  <a:cubicBezTo>
                    <a:pt x="1" y="3113"/>
                    <a:pt x="220" y="3689"/>
                    <a:pt x="658" y="4146"/>
                  </a:cubicBezTo>
                  <a:cubicBezTo>
                    <a:pt x="1102" y="4603"/>
                    <a:pt x="1661" y="4832"/>
                    <a:pt x="2333" y="4832"/>
                  </a:cubicBezTo>
                  <a:cubicBezTo>
                    <a:pt x="3006" y="4832"/>
                    <a:pt x="3560" y="4603"/>
                    <a:pt x="3999" y="4146"/>
                  </a:cubicBezTo>
                  <a:cubicBezTo>
                    <a:pt x="4443" y="3696"/>
                    <a:pt x="4665" y="3119"/>
                    <a:pt x="4665" y="2416"/>
                  </a:cubicBezTo>
                  <a:cubicBezTo>
                    <a:pt x="4665" y="1719"/>
                    <a:pt x="4443" y="1142"/>
                    <a:pt x="3999" y="685"/>
                  </a:cubicBezTo>
                  <a:cubicBezTo>
                    <a:pt x="3560" y="228"/>
                    <a:pt x="3006" y="1"/>
                    <a:pt x="2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7" name="Google Shape;2427;p21"/>
            <p:cNvSpPr/>
            <p:nvPr/>
          </p:nvSpPr>
          <p:spPr>
            <a:xfrm>
              <a:off x="5985022" y="7533170"/>
              <a:ext cx="155495" cy="331045"/>
            </a:xfrm>
            <a:custGeom>
              <a:rect b="b" l="l" r="r" t="t"/>
              <a:pathLst>
                <a:path extrusionOk="0" h="6702" w="3148">
                  <a:moveTo>
                    <a:pt x="2388" y="0"/>
                  </a:moveTo>
                  <a:cubicBezTo>
                    <a:pt x="1938" y="0"/>
                    <a:pt x="1569" y="140"/>
                    <a:pt x="1282" y="417"/>
                  </a:cubicBezTo>
                  <a:cubicBezTo>
                    <a:pt x="995" y="695"/>
                    <a:pt x="851" y="1059"/>
                    <a:pt x="851" y="1509"/>
                  </a:cubicBezTo>
                  <a:lnTo>
                    <a:pt x="851" y="2166"/>
                  </a:lnTo>
                  <a:lnTo>
                    <a:pt x="0" y="2166"/>
                  </a:lnTo>
                  <a:lnTo>
                    <a:pt x="0" y="2943"/>
                  </a:lnTo>
                  <a:lnTo>
                    <a:pt x="851" y="2943"/>
                  </a:lnTo>
                  <a:lnTo>
                    <a:pt x="851" y="6701"/>
                  </a:lnTo>
                  <a:lnTo>
                    <a:pt x="1704" y="6701"/>
                  </a:lnTo>
                  <a:lnTo>
                    <a:pt x="1704" y="2943"/>
                  </a:lnTo>
                  <a:lnTo>
                    <a:pt x="2888" y="2943"/>
                  </a:lnTo>
                  <a:lnTo>
                    <a:pt x="2888" y="2166"/>
                  </a:lnTo>
                  <a:lnTo>
                    <a:pt x="1704" y="2166"/>
                  </a:lnTo>
                  <a:lnTo>
                    <a:pt x="1704" y="1593"/>
                  </a:lnTo>
                  <a:cubicBezTo>
                    <a:pt x="1704" y="1352"/>
                    <a:pt x="1769" y="1158"/>
                    <a:pt x="1902" y="1013"/>
                  </a:cubicBezTo>
                  <a:cubicBezTo>
                    <a:pt x="2035" y="870"/>
                    <a:pt x="2206" y="797"/>
                    <a:pt x="2417" y="797"/>
                  </a:cubicBezTo>
                  <a:cubicBezTo>
                    <a:pt x="2601" y="797"/>
                    <a:pt x="2768" y="833"/>
                    <a:pt x="2916" y="908"/>
                  </a:cubicBezTo>
                  <a:lnTo>
                    <a:pt x="3147" y="158"/>
                  </a:lnTo>
                  <a:cubicBezTo>
                    <a:pt x="2949" y="54"/>
                    <a:pt x="2696" y="0"/>
                    <a:pt x="2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8" name="Google Shape;2428;p21"/>
            <p:cNvSpPr/>
            <p:nvPr/>
          </p:nvSpPr>
          <p:spPr>
            <a:xfrm>
              <a:off x="6259757" y="7529515"/>
              <a:ext cx="299926" cy="342011"/>
            </a:xfrm>
            <a:custGeom>
              <a:rect b="b" l="l" r="r" t="t"/>
              <a:pathLst>
                <a:path extrusionOk="0" h="6924" w="6072">
                  <a:moveTo>
                    <a:pt x="3443" y="1"/>
                  </a:moveTo>
                  <a:cubicBezTo>
                    <a:pt x="2456" y="1"/>
                    <a:pt x="1636" y="334"/>
                    <a:pt x="982" y="1000"/>
                  </a:cubicBezTo>
                  <a:cubicBezTo>
                    <a:pt x="328" y="1654"/>
                    <a:pt x="0" y="2475"/>
                    <a:pt x="0" y="3462"/>
                  </a:cubicBezTo>
                  <a:cubicBezTo>
                    <a:pt x="0" y="4449"/>
                    <a:pt x="328" y="5273"/>
                    <a:pt x="982" y="5933"/>
                  </a:cubicBezTo>
                  <a:cubicBezTo>
                    <a:pt x="1641" y="6593"/>
                    <a:pt x="2462" y="6924"/>
                    <a:pt x="3443" y="6924"/>
                  </a:cubicBezTo>
                  <a:cubicBezTo>
                    <a:pt x="3968" y="6924"/>
                    <a:pt x="4459" y="6819"/>
                    <a:pt x="4915" y="6613"/>
                  </a:cubicBezTo>
                  <a:cubicBezTo>
                    <a:pt x="5371" y="6407"/>
                    <a:pt x="5757" y="6115"/>
                    <a:pt x="6071" y="5738"/>
                  </a:cubicBezTo>
                  <a:lnTo>
                    <a:pt x="5451" y="5137"/>
                  </a:lnTo>
                  <a:cubicBezTo>
                    <a:pt x="4884" y="5785"/>
                    <a:pt x="4215" y="6109"/>
                    <a:pt x="3443" y="6109"/>
                  </a:cubicBezTo>
                  <a:cubicBezTo>
                    <a:pt x="2709" y="6109"/>
                    <a:pt x="2095" y="5862"/>
                    <a:pt x="1602" y="5369"/>
                  </a:cubicBezTo>
                  <a:cubicBezTo>
                    <a:pt x="1114" y="4882"/>
                    <a:pt x="871" y="4246"/>
                    <a:pt x="871" y="3462"/>
                  </a:cubicBezTo>
                  <a:cubicBezTo>
                    <a:pt x="871" y="2679"/>
                    <a:pt x="1114" y="2043"/>
                    <a:pt x="1602" y="1555"/>
                  </a:cubicBezTo>
                  <a:cubicBezTo>
                    <a:pt x="2095" y="1061"/>
                    <a:pt x="2709" y="815"/>
                    <a:pt x="3443" y="815"/>
                  </a:cubicBezTo>
                  <a:cubicBezTo>
                    <a:pt x="4183" y="815"/>
                    <a:pt x="4792" y="1102"/>
                    <a:pt x="5267" y="1676"/>
                  </a:cubicBezTo>
                  <a:lnTo>
                    <a:pt x="5877" y="1083"/>
                  </a:lnTo>
                  <a:cubicBezTo>
                    <a:pt x="5254" y="361"/>
                    <a:pt x="4443" y="1"/>
                    <a:pt x="34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21"/>
            <p:cNvSpPr/>
            <p:nvPr/>
          </p:nvSpPr>
          <p:spPr>
            <a:xfrm>
              <a:off x="6575836" y="7632849"/>
              <a:ext cx="230477" cy="238677"/>
            </a:xfrm>
            <a:custGeom>
              <a:rect b="b" l="l" r="r" t="t"/>
              <a:pathLst>
                <a:path extrusionOk="0" h="4832" w="4666">
                  <a:moveTo>
                    <a:pt x="2333" y="778"/>
                  </a:moveTo>
                  <a:cubicBezTo>
                    <a:pt x="2747" y="778"/>
                    <a:pt x="3098" y="932"/>
                    <a:pt x="3388" y="1240"/>
                  </a:cubicBezTo>
                  <a:cubicBezTo>
                    <a:pt x="3673" y="1543"/>
                    <a:pt x="3814" y="1934"/>
                    <a:pt x="3814" y="2416"/>
                  </a:cubicBezTo>
                  <a:cubicBezTo>
                    <a:pt x="3814" y="2903"/>
                    <a:pt x="3673" y="3298"/>
                    <a:pt x="3388" y="3600"/>
                  </a:cubicBezTo>
                  <a:cubicBezTo>
                    <a:pt x="3105" y="3902"/>
                    <a:pt x="2752" y="4054"/>
                    <a:pt x="2333" y="4054"/>
                  </a:cubicBezTo>
                  <a:cubicBezTo>
                    <a:pt x="1914" y="4054"/>
                    <a:pt x="1562" y="3902"/>
                    <a:pt x="1278" y="3600"/>
                  </a:cubicBezTo>
                  <a:cubicBezTo>
                    <a:pt x="995" y="3298"/>
                    <a:pt x="853" y="2903"/>
                    <a:pt x="853" y="2416"/>
                  </a:cubicBezTo>
                  <a:cubicBezTo>
                    <a:pt x="853" y="1934"/>
                    <a:pt x="995" y="1543"/>
                    <a:pt x="1278" y="1240"/>
                  </a:cubicBezTo>
                  <a:cubicBezTo>
                    <a:pt x="1568" y="932"/>
                    <a:pt x="1919" y="778"/>
                    <a:pt x="2333" y="778"/>
                  </a:cubicBezTo>
                  <a:close/>
                  <a:moveTo>
                    <a:pt x="2333" y="1"/>
                  </a:moveTo>
                  <a:cubicBezTo>
                    <a:pt x="1661" y="1"/>
                    <a:pt x="1102" y="228"/>
                    <a:pt x="658" y="685"/>
                  </a:cubicBezTo>
                  <a:cubicBezTo>
                    <a:pt x="220" y="1142"/>
                    <a:pt x="1" y="1719"/>
                    <a:pt x="1" y="2416"/>
                  </a:cubicBezTo>
                  <a:cubicBezTo>
                    <a:pt x="1" y="3113"/>
                    <a:pt x="220" y="3689"/>
                    <a:pt x="658" y="4146"/>
                  </a:cubicBezTo>
                  <a:cubicBezTo>
                    <a:pt x="1102" y="4603"/>
                    <a:pt x="1661" y="4832"/>
                    <a:pt x="2333" y="4832"/>
                  </a:cubicBezTo>
                  <a:cubicBezTo>
                    <a:pt x="3006" y="4832"/>
                    <a:pt x="3562" y="4603"/>
                    <a:pt x="3999" y="4146"/>
                  </a:cubicBezTo>
                  <a:cubicBezTo>
                    <a:pt x="4443" y="3696"/>
                    <a:pt x="4665" y="3119"/>
                    <a:pt x="4665" y="2416"/>
                  </a:cubicBezTo>
                  <a:cubicBezTo>
                    <a:pt x="4665" y="1719"/>
                    <a:pt x="4443" y="1142"/>
                    <a:pt x="3999" y="685"/>
                  </a:cubicBezTo>
                  <a:cubicBezTo>
                    <a:pt x="3562" y="228"/>
                    <a:pt x="3006" y="1"/>
                    <a:pt x="2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21"/>
            <p:cNvSpPr/>
            <p:nvPr/>
          </p:nvSpPr>
          <p:spPr>
            <a:xfrm>
              <a:off x="6824638" y="7536875"/>
              <a:ext cx="224945" cy="334651"/>
            </a:xfrm>
            <a:custGeom>
              <a:rect b="b" l="l" r="r" t="t"/>
              <a:pathLst>
                <a:path extrusionOk="0" h="6775" w="4554">
                  <a:moveTo>
                    <a:pt x="2296" y="2721"/>
                  </a:moveTo>
                  <a:cubicBezTo>
                    <a:pt x="2710" y="2721"/>
                    <a:pt x="3052" y="2875"/>
                    <a:pt x="3323" y="3183"/>
                  </a:cubicBezTo>
                  <a:cubicBezTo>
                    <a:pt x="3600" y="3492"/>
                    <a:pt x="3740" y="3884"/>
                    <a:pt x="3740" y="4359"/>
                  </a:cubicBezTo>
                  <a:cubicBezTo>
                    <a:pt x="3740" y="4846"/>
                    <a:pt x="3600" y="5241"/>
                    <a:pt x="3323" y="5543"/>
                  </a:cubicBezTo>
                  <a:cubicBezTo>
                    <a:pt x="3058" y="5845"/>
                    <a:pt x="2715" y="5997"/>
                    <a:pt x="2296" y="5997"/>
                  </a:cubicBezTo>
                  <a:cubicBezTo>
                    <a:pt x="1888" y="5997"/>
                    <a:pt x="1546" y="5843"/>
                    <a:pt x="1268" y="5534"/>
                  </a:cubicBezTo>
                  <a:cubicBezTo>
                    <a:pt x="990" y="5232"/>
                    <a:pt x="852" y="4840"/>
                    <a:pt x="852" y="4359"/>
                  </a:cubicBezTo>
                  <a:cubicBezTo>
                    <a:pt x="852" y="3884"/>
                    <a:pt x="990" y="3492"/>
                    <a:pt x="1268" y="3183"/>
                  </a:cubicBezTo>
                  <a:cubicBezTo>
                    <a:pt x="1546" y="2875"/>
                    <a:pt x="1888" y="2721"/>
                    <a:pt x="2296" y="2721"/>
                  </a:cubicBezTo>
                  <a:close/>
                  <a:moveTo>
                    <a:pt x="3702" y="0"/>
                  </a:moveTo>
                  <a:lnTo>
                    <a:pt x="3702" y="2091"/>
                  </a:lnTo>
                  <a:lnTo>
                    <a:pt x="3740" y="2721"/>
                  </a:lnTo>
                  <a:lnTo>
                    <a:pt x="3702" y="2721"/>
                  </a:lnTo>
                  <a:cubicBezTo>
                    <a:pt x="3554" y="2486"/>
                    <a:pt x="3343" y="2298"/>
                    <a:pt x="3069" y="2156"/>
                  </a:cubicBezTo>
                  <a:cubicBezTo>
                    <a:pt x="2793" y="2014"/>
                    <a:pt x="2490" y="1944"/>
                    <a:pt x="2157" y="1944"/>
                  </a:cubicBezTo>
                  <a:cubicBezTo>
                    <a:pt x="1565" y="1944"/>
                    <a:pt x="1055" y="2178"/>
                    <a:pt x="630" y="2646"/>
                  </a:cubicBezTo>
                  <a:cubicBezTo>
                    <a:pt x="211" y="3122"/>
                    <a:pt x="0" y="3692"/>
                    <a:pt x="0" y="4359"/>
                  </a:cubicBezTo>
                  <a:cubicBezTo>
                    <a:pt x="0" y="5025"/>
                    <a:pt x="211" y="5596"/>
                    <a:pt x="630" y="6071"/>
                  </a:cubicBezTo>
                  <a:cubicBezTo>
                    <a:pt x="1055" y="6540"/>
                    <a:pt x="1565" y="6775"/>
                    <a:pt x="2157" y="6775"/>
                  </a:cubicBezTo>
                  <a:cubicBezTo>
                    <a:pt x="2490" y="6775"/>
                    <a:pt x="2793" y="6703"/>
                    <a:pt x="3069" y="6562"/>
                  </a:cubicBezTo>
                  <a:cubicBezTo>
                    <a:pt x="3343" y="6420"/>
                    <a:pt x="3554" y="6232"/>
                    <a:pt x="3702" y="5997"/>
                  </a:cubicBezTo>
                  <a:lnTo>
                    <a:pt x="3740" y="5997"/>
                  </a:lnTo>
                  <a:lnTo>
                    <a:pt x="3740" y="6626"/>
                  </a:lnTo>
                  <a:lnTo>
                    <a:pt x="4553" y="6626"/>
                  </a:lnTo>
                  <a:lnTo>
                    <a:pt x="4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21"/>
            <p:cNvSpPr/>
            <p:nvPr/>
          </p:nvSpPr>
          <p:spPr>
            <a:xfrm>
              <a:off x="7080405" y="7632849"/>
              <a:ext cx="219511" cy="238677"/>
            </a:xfrm>
            <a:custGeom>
              <a:rect b="b" l="l" r="r" t="t"/>
              <a:pathLst>
                <a:path extrusionOk="0" h="4832" w="4444">
                  <a:moveTo>
                    <a:pt x="2222" y="778"/>
                  </a:moveTo>
                  <a:cubicBezTo>
                    <a:pt x="2611" y="778"/>
                    <a:pt x="2921" y="881"/>
                    <a:pt x="3153" y="1087"/>
                  </a:cubicBezTo>
                  <a:cubicBezTo>
                    <a:pt x="3384" y="1295"/>
                    <a:pt x="3512" y="1555"/>
                    <a:pt x="3537" y="1869"/>
                  </a:cubicBezTo>
                  <a:lnTo>
                    <a:pt x="936" y="1869"/>
                  </a:lnTo>
                  <a:cubicBezTo>
                    <a:pt x="1011" y="1536"/>
                    <a:pt x="1163" y="1271"/>
                    <a:pt x="1395" y="1074"/>
                  </a:cubicBezTo>
                  <a:cubicBezTo>
                    <a:pt x="1626" y="877"/>
                    <a:pt x="1901" y="778"/>
                    <a:pt x="2222" y="778"/>
                  </a:cubicBezTo>
                  <a:close/>
                  <a:moveTo>
                    <a:pt x="2241" y="1"/>
                  </a:moveTo>
                  <a:cubicBezTo>
                    <a:pt x="1587" y="1"/>
                    <a:pt x="1050" y="230"/>
                    <a:pt x="631" y="690"/>
                  </a:cubicBezTo>
                  <a:cubicBezTo>
                    <a:pt x="211" y="1150"/>
                    <a:pt x="1" y="1724"/>
                    <a:pt x="1" y="2416"/>
                  </a:cubicBezTo>
                  <a:cubicBezTo>
                    <a:pt x="1" y="3113"/>
                    <a:pt x="217" y="3689"/>
                    <a:pt x="649" y="4146"/>
                  </a:cubicBezTo>
                  <a:cubicBezTo>
                    <a:pt x="1081" y="4603"/>
                    <a:pt x="1631" y="4832"/>
                    <a:pt x="2297" y="4832"/>
                  </a:cubicBezTo>
                  <a:cubicBezTo>
                    <a:pt x="2754" y="4832"/>
                    <a:pt x="3162" y="4723"/>
                    <a:pt x="3523" y="4508"/>
                  </a:cubicBezTo>
                  <a:cubicBezTo>
                    <a:pt x="3883" y="4291"/>
                    <a:pt x="4166" y="3992"/>
                    <a:pt x="4370" y="3610"/>
                  </a:cubicBezTo>
                  <a:lnTo>
                    <a:pt x="3610" y="3239"/>
                  </a:lnTo>
                  <a:cubicBezTo>
                    <a:pt x="3302" y="3782"/>
                    <a:pt x="2876" y="4054"/>
                    <a:pt x="2333" y="4054"/>
                  </a:cubicBezTo>
                  <a:cubicBezTo>
                    <a:pt x="1939" y="4054"/>
                    <a:pt x="1599" y="3918"/>
                    <a:pt x="1316" y="3646"/>
                  </a:cubicBezTo>
                  <a:cubicBezTo>
                    <a:pt x="1032" y="3375"/>
                    <a:pt x="884" y="3017"/>
                    <a:pt x="871" y="2573"/>
                  </a:cubicBezTo>
                  <a:lnTo>
                    <a:pt x="4434" y="2573"/>
                  </a:lnTo>
                  <a:lnTo>
                    <a:pt x="4443" y="2480"/>
                  </a:lnTo>
                  <a:cubicBezTo>
                    <a:pt x="4443" y="1697"/>
                    <a:pt x="4245" y="1087"/>
                    <a:pt x="3847" y="652"/>
                  </a:cubicBezTo>
                  <a:cubicBezTo>
                    <a:pt x="3449" y="217"/>
                    <a:pt x="2913" y="1"/>
                    <a:pt x="2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2" name="Google Shape;2432;p21"/>
            <p:cNvSpPr/>
            <p:nvPr/>
          </p:nvSpPr>
          <p:spPr>
            <a:xfrm>
              <a:off x="2386152" y="7500816"/>
              <a:ext cx="360979" cy="370611"/>
            </a:xfrm>
            <a:custGeom>
              <a:rect b="b" l="l" r="r" t="t"/>
              <a:pathLst>
                <a:path extrusionOk="0" h="7503" w="7308">
                  <a:moveTo>
                    <a:pt x="3805" y="0"/>
                  </a:moveTo>
                  <a:cubicBezTo>
                    <a:pt x="1738" y="0"/>
                    <a:pt x="1" y="1684"/>
                    <a:pt x="1" y="3751"/>
                  </a:cubicBezTo>
                  <a:cubicBezTo>
                    <a:pt x="1" y="5820"/>
                    <a:pt x="1738" y="7502"/>
                    <a:pt x="3805" y="7502"/>
                  </a:cubicBezTo>
                  <a:cubicBezTo>
                    <a:pt x="4921" y="7502"/>
                    <a:pt x="5762" y="7136"/>
                    <a:pt x="6421" y="6451"/>
                  </a:cubicBezTo>
                  <a:cubicBezTo>
                    <a:pt x="7098" y="5773"/>
                    <a:pt x="7308" y="4822"/>
                    <a:pt x="7308" y="4053"/>
                  </a:cubicBezTo>
                  <a:cubicBezTo>
                    <a:pt x="7308" y="3820"/>
                    <a:pt x="7287" y="3605"/>
                    <a:pt x="7252" y="3425"/>
                  </a:cubicBezTo>
                  <a:lnTo>
                    <a:pt x="3823" y="3425"/>
                  </a:lnTo>
                  <a:lnTo>
                    <a:pt x="3823" y="4449"/>
                  </a:lnTo>
                  <a:lnTo>
                    <a:pt x="6255" y="4449"/>
                  </a:lnTo>
                  <a:cubicBezTo>
                    <a:pt x="6180" y="5019"/>
                    <a:pt x="5989" y="5436"/>
                    <a:pt x="5699" y="5728"/>
                  </a:cubicBezTo>
                  <a:cubicBezTo>
                    <a:pt x="5342" y="6085"/>
                    <a:pt x="4784" y="6478"/>
                    <a:pt x="3805" y="6478"/>
                  </a:cubicBezTo>
                  <a:cubicBezTo>
                    <a:pt x="2296" y="6478"/>
                    <a:pt x="1116" y="5261"/>
                    <a:pt x="1116" y="3751"/>
                  </a:cubicBezTo>
                  <a:cubicBezTo>
                    <a:pt x="1116" y="2242"/>
                    <a:pt x="2296" y="1025"/>
                    <a:pt x="3805" y="1025"/>
                  </a:cubicBezTo>
                  <a:cubicBezTo>
                    <a:pt x="4619" y="1025"/>
                    <a:pt x="5214" y="1345"/>
                    <a:pt x="5652" y="1757"/>
                  </a:cubicBezTo>
                  <a:lnTo>
                    <a:pt x="6375" y="1034"/>
                  </a:lnTo>
                  <a:cubicBezTo>
                    <a:pt x="5762" y="449"/>
                    <a:pt x="4948" y="0"/>
                    <a:pt x="38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3" name="Google Shape;2433;p21"/>
            <p:cNvSpPr/>
            <p:nvPr/>
          </p:nvSpPr>
          <p:spPr>
            <a:xfrm>
              <a:off x="2765851" y="7632750"/>
              <a:ext cx="239467" cy="238677"/>
            </a:xfrm>
            <a:custGeom>
              <a:rect b="b" l="l" r="r" t="t"/>
              <a:pathLst>
                <a:path extrusionOk="0" h="4832" w="4848">
                  <a:moveTo>
                    <a:pt x="2425" y="952"/>
                  </a:moveTo>
                  <a:cubicBezTo>
                    <a:pt x="3155" y="952"/>
                    <a:pt x="3787" y="1547"/>
                    <a:pt x="3787" y="2416"/>
                  </a:cubicBezTo>
                  <a:cubicBezTo>
                    <a:pt x="3787" y="3277"/>
                    <a:pt x="3155" y="3879"/>
                    <a:pt x="2425" y="3879"/>
                  </a:cubicBezTo>
                  <a:cubicBezTo>
                    <a:pt x="1692" y="3879"/>
                    <a:pt x="1061" y="3277"/>
                    <a:pt x="1061" y="2416"/>
                  </a:cubicBezTo>
                  <a:cubicBezTo>
                    <a:pt x="1061" y="1547"/>
                    <a:pt x="1692" y="952"/>
                    <a:pt x="2425" y="952"/>
                  </a:cubicBezTo>
                  <a:close/>
                  <a:moveTo>
                    <a:pt x="2425" y="0"/>
                  </a:moveTo>
                  <a:cubicBezTo>
                    <a:pt x="1088" y="0"/>
                    <a:pt x="1" y="1017"/>
                    <a:pt x="1" y="2416"/>
                  </a:cubicBezTo>
                  <a:cubicBezTo>
                    <a:pt x="1" y="3807"/>
                    <a:pt x="1088" y="4831"/>
                    <a:pt x="2425" y="4831"/>
                  </a:cubicBezTo>
                  <a:cubicBezTo>
                    <a:pt x="3760" y="4831"/>
                    <a:pt x="4847" y="3807"/>
                    <a:pt x="4847" y="2416"/>
                  </a:cubicBezTo>
                  <a:cubicBezTo>
                    <a:pt x="4847" y="1017"/>
                    <a:pt x="3760" y="0"/>
                    <a:pt x="2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4" name="Google Shape;2434;p21"/>
            <p:cNvSpPr/>
            <p:nvPr/>
          </p:nvSpPr>
          <p:spPr>
            <a:xfrm>
              <a:off x="3027052" y="7632750"/>
              <a:ext cx="239467" cy="238677"/>
            </a:xfrm>
            <a:custGeom>
              <a:rect b="b" l="l" r="r" t="t"/>
              <a:pathLst>
                <a:path extrusionOk="0" h="4832" w="4848">
                  <a:moveTo>
                    <a:pt x="2423" y="952"/>
                  </a:moveTo>
                  <a:cubicBezTo>
                    <a:pt x="3155" y="952"/>
                    <a:pt x="3786" y="1547"/>
                    <a:pt x="3786" y="2416"/>
                  </a:cubicBezTo>
                  <a:cubicBezTo>
                    <a:pt x="3786" y="3277"/>
                    <a:pt x="3155" y="3879"/>
                    <a:pt x="2423" y="3879"/>
                  </a:cubicBezTo>
                  <a:cubicBezTo>
                    <a:pt x="1692" y="3879"/>
                    <a:pt x="1061" y="3277"/>
                    <a:pt x="1061" y="2416"/>
                  </a:cubicBezTo>
                  <a:cubicBezTo>
                    <a:pt x="1061" y="1547"/>
                    <a:pt x="1692" y="952"/>
                    <a:pt x="2423" y="952"/>
                  </a:cubicBezTo>
                  <a:close/>
                  <a:moveTo>
                    <a:pt x="2423" y="0"/>
                  </a:moveTo>
                  <a:cubicBezTo>
                    <a:pt x="1088" y="0"/>
                    <a:pt x="0" y="1017"/>
                    <a:pt x="0" y="2416"/>
                  </a:cubicBezTo>
                  <a:cubicBezTo>
                    <a:pt x="0" y="3807"/>
                    <a:pt x="1088" y="4831"/>
                    <a:pt x="2423" y="4831"/>
                  </a:cubicBezTo>
                  <a:cubicBezTo>
                    <a:pt x="3759" y="4831"/>
                    <a:pt x="4847" y="3807"/>
                    <a:pt x="4847" y="2416"/>
                  </a:cubicBezTo>
                  <a:cubicBezTo>
                    <a:pt x="4847" y="1017"/>
                    <a:pt x="3759" y="0"/>
                    <a:pt x="24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5" name="Google Shape;2435;p21"/>
            <p:cNvSpPr/>
            <p:nvPr/>
          </p:nvSpPr>
          <p:spPr>
            <a:xfrm>
              <a:off x="3288154" y="7632750"/>
              <a:ext cx="228699" cy="345765"/>
            </a:xfrm>
            <a:custGeom>
              <a:rect b="b" l="l" r="r" t="t"/>
              <a:pathLst>
                <a:path extrusionOk="0" h="7000" w="4630">
                  <a:moveTo>
                    <a:pt x="2407" y="952"/>
                  </a:moveTo>
                  <a:cubicBezTo>
                    <a:pt x="3130" y="952"/>
                    <a:pt x="3696" y="1574"/>
                    <a:pt x="3696" y="2426"/>
                  </a:cubicBezTo>
                  <a:cubicBezTo>
                    <a:pt x="3696" y="3268"/>
                    <a:pt x="3130" y="3879"/>
                    <a:pt x="2407" y="3879"/>
                  </a:cubicBezTo>
                  <a:cubicBezTo>
                    <a:pt x="1675" y="3879"/>
                    <a:pt x="1063" y="3268"/>
                    <a:pt x="1063" y="2426"/>
                  </a:cubicBezTo>
                  <a:cubicBezTo>
                    <a:pt x="1063" y="1574"/>
                    <a:pt x="1675" y="952"/>
                    <a:pt x="2407" y="952"/>
                  </a:cubicBezTo>
                  <a:close/>
                  <a:moveTo>
                    <a:pt x="2315" y="0"/>
                  </a:moveTo>
                  <a:cubicBezTo>
                    <a:pt x="1108" y="0"/>
                    <a:pt x="1" y="1062"/>
                    <a:pt x="1" y="2426"/>
                  </a:cubicBezTo>
                  <a:cubicBezTo>
                    <a:pt x="1" y="3780"/>
                    <a:pt x="1108" y="4831"/>
                    <a:pt x="2315" y="4831"/>
                  </a:cubicBezTo>
                  <a:cubicBezTo>
                    <a:pt x="2892" y="4831"/>
                    <a:pt x="3348" y="4575"/>
                    <a:pt x="3586" y="4283"/>
                  </a:cubicBezTo>
                  <a:lnTo>
                    <a:pt x="3624" y="4283"/>
                  </a:lnTo>
                  <a:lnTo>
                    <a:pt x="3624" y="4630"/>
                  </a:lnTo>
                  <a:cubicBezTo>
                    <a:pt x="3624" y="5554"/>
                    <a:pt x="3130" y="6049"/>
                    <a:pt x="2334" y="6049"/>
                  </a:cubicBezTo>
                  <a:cubicBezTo>
                    <a:pt x="1684" y="6049"/>
                    <a:pt x="1281" y="5582"/>
                    <a:pt x="1117" y="5188"/>
                  </a:cubicBezTo>
                  <a:lnTo>
                    <a:pt x="194" y="5573"/>
                  </a:lnTo>
                  <a:cubicBezTo>
                    <a:pt x="459" y="6213"/>
                    <a:pt x="1162" y="6999"/>
                    <a:pt x="2334" y="6999"/>
                  </a:cubicBezTo>
                  <a:cubicBezTo>
                    <a:pt x="3577" y="6999"/>
                    <a:pt x="4629" y="6268"/>
                    <a:pt x="4629" y="4483"/>
                  </a:cubicBezTo>
                  <a:lnTo>
                    <a:pt x="4629" y="148"/>
                  </a:lnTo>
                  <a:lnTo>
                    <a:pt x="3624" y="148"/>
                  </a:lnTo>
                  <a:lnTo>
                    <a:pt x="3624" y="541"/>
                  </a:lnTo>
                  <a:lnTo>
                    <a:pt x="3586" y="541"/>
                  </a:lnTo>
                  <a:cubicBezTo>
                    <a:pt x="3348" y="256"/>
                    <a:pt x="2892" y="0"/>
                    <a:pt x="2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6" name="Google Shape;2436;p21"/>
            <p:cNvSpPr/>
            <p:nvPr/>
          </p:nvSpPr>
          <p:spPr>
            <a:xfrm>
              <a:off x="3553158" y="7514647"/>
              <a:ext cx="52457" cy="349568"/>
            </a:xfrm>
            <a:custGeom>
              <a:rect b="b" l="l" r="r" t="t"/>
              <a:pathLst>
                <a:path extrusionOk="0" h="7077" w="1062">
                  <a:moveTo>
                    <a:pt x="1" y="0"/>
                  </a:moveTo>
                  <a:lnTo>
                    <a:pt x="1" y="7076"/>
                  </a:lnTo>
                  <a:lnTo>
                    <a:pt x="1061" y="7076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7" name="Google Shape;2437;p21"/>
            <p:cNvSpPr/>
            <p:nvPr/>
          </p:nvSpPr>
          <p:spPr>
            <a:xfrm>
              <a:off x="3630856" y="7632750"/>
              <a:ext cx="220055" cy="238677"/>
            </a:xfrm>
            <a:custGeom>
              <a:rect b="b" l="l" r="r" t="t"/>
              <a:pathLst>
                <a:path extrusionOk="0" h="4832" w="4455">
                  <a:moveTo>
                    <a:pt x="2315" y="934"/>
                  </a:moveTo>
                  <a:cubicBezTo>
                    <a:pt x="2735" y="934"/>
                    <a:pt x="3092" y="1145"/>
                    <a:pt x="3211" y="1446"/>
                  </a:cubicBezTo>
                  <a:lnTo>
                    <a:pt x="1052" y="2343"/>
                  </a:lnTo>
                  <a:cubicBezTo>
                    <a:pt x="1025" y="1410"/>
                    <a:pt x="1774" y="934"/>
                    <a:pt x="2315" y="934"/>
                  </a:cubicBezTo>
                  <a:close/>
                  <a:moveTo>
                    <a:pt x="2277" y="0"/>
                  </a:moveTo>
                  <a:cubicBezTo>
                    <a:pt x="1034" y="0"/>
                    <a:pt x="1" y="979"/>
                    <a:pt x="1" y="2416"/>
                  </a:cubicBezTo>
                  <a:cubicBezTo>
                    <a:pt x="1" y="3771"/>
                    <a:pt x="1025" y="4831"/>
                    <a:pt x="2396" y="4831"/>
                  </a:cubicBezTo>
                  <a:cubicBezTo>
                    <a:pt x="3503" y="4831"/>
                    <a:pt x="4144" y="4155"/>
                    <a:pt x="4409" y="3760"/>
                  </a:cubicBezTo>
                  <a:lnTo>
                    <a:pt x="3586" y="3212"/>
                  </a:lnTo>
                  <a:cubicBezTo>
                    <a:pt x="3311" y="3614"/>
                    <a:pt x="2936" y="3879"/>
                    <a:pt x="2396" y="3879"/>
                  </a:cubicBezTo>
                  <a:cubicBezTo>
                    <a:pt x="1857" y="3879"/>
                    <a:pt x="1473" y="3632"/>
                    <a:pt x="1226" y="3149"/>
                  </a:cubicBezTo>
                  <a:lnTo>
                    <a:pt x="4454" y="1812"/>
                  </a:lnTo>
                  <a:lnTo>
                    <a:pt x="4344" y="1538"/>
                  </a:lnTo>
                  <a:cubicBezTo>
                    <a:pt x="4144" y="998"/>
                    <a:pt x="3531" y="0"/>
                    <a:pt x="22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8" name="Google Shape;2438;p21"/>
            <p:cNvSpPr/>
            <p:nvPr/>
          </p:nvSpPr>
          <p:spPr>
            <a:xfrm>
              <a:off x="3824732" y="5188982"/>
              <a:ext cx="2036605" cy="2036655"/>
            </a:xfrm>
            <a:custGeom>
              <a:rect b="b" l="l" r="r" t="t"/>
              <a:pathLst>
                <a:path extrusionOk="0" h="41232" w="41231">
                  <a:moveTo>
                    <a:pt x="20607" y="0"/>
                  </a:moveTo>
                  <a:lnTo>
                    <a:pt x="18968" y="1640"/>
                  </a:lnTo>
                  <a:lnTo>
                    <a:pt x="15869" y="4738"/>
                  </a:lnTo>
                  <a:lnTo>
                    <a:pt x="14575" y="5984"/>
                  </a:lnTo>
                  <a:lnTo>
                    <a:pt x="6033" y="5984"/>
                  </a:lnTo>
                  <a:lnTo>
                    <a:pt x="6033" y="14575"/>
                  </a:lnTo>
                  <a:lnTo>
                    <a:pt x="0" y="20624"/>
                  </a:lnTo>
                  <a:lnTo>
                    <a:pt x="4738" y="25362"/>
                  </a:lnTo>
                  <a:lnTo>
                    <a:pt x="6033" y="26658"/>
                  </a:lnTo>
                  <a:lnTo>
                    <a:pt x="6033" y="35199"/>
                  </a:lnTo>
                  <a:lnTo>
                    <a:pt x="14575" y="35199"/>
                  </a:lnTo>
                  <a:lnTo>
                    <a:pt x="20607" y="41231"/>
                  </a:lnTo>
                  <a:lnTo>
                    <a:pt x="26656" y="35199"/>
                  </a:lnTo>
                  <a:lnTo>
                    <a:pt x="35182" y="35199"/>
                  </a:lnTo>
                  <a:lnTo>
                    <a:pt x="35182" y="26658"/>
                  </a:lnTo>
                  <a:lnTo>
                    <a:pt x="41231" y="20624"/>
                  </a:lnTo>
                  <a:lnTo>
                    <a:pt x="35182" y="14575"/>
                  </a:lnTo>
                  <a:lnTo>
                    <a:pt x="35182" y="5984"/>
                  </a:lnTo>
                  <a:lnTo>
                    <a:pt x="26575" y="5984"/>
                  </a:lnTo>
                  <a:lnTo>
                    <a:pt x="20607" y="0"/>
                  </a:lnTo>
                  <a:close/>
                </a:path>
              </a:pathLst>
            </a:custGeom>
            <a:solidFill>
              <a:srgbClr val="F9AB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9" name="Google Shape;2439;p21"/>
            <p:cNvSpPr/>
            <p:nvPr/>
          </p:nvSpPr>
          <p:spPr>
            <a:xfrm>
              <a:off x="4253875" y="5618966"/>
              <a:ext cx="1177478" cy="1177478"/>
            </a:xfrm>
            <a:custGeom>
              <a:rect b="b" l="l" r="r" t="t"/>
              <a:pathLst>
                <a:path extrusionOk="0" h="23838" w="23838">
                  <a:moveTo>
                    <a:pt x="11936" y="1"/>
                  </a:moveTo>
                  <a:cubicBezTo>
                    <a:pt x="11930" y="1"/>
                    <a:pt x="11925" y="1"/>
                    <a:pt x="11919" y="1"/>
                  </a:cubicBezTo>
                  <a:cubicBezTo>
                    <a:pt x="5337" y="1"/>
                    <a:pt x="1" y="5336"/>
                    <a:pt x="1" y="11919"/>
                  </a:cubicBezTo>
                  <a:cubicBezTo>
                    <a:pt x="1" y="18501"/>
                    <a:pt x="5337" y="23838"/>
                    <a:pt x="11919" y="23838"/>
                  </a:cubicBezTo>
                  <a:cubicBezTo>
                    <a:pt x="18502" y="23838"/>
                    <a:pt x="23837" y="18501"/>
                    <a:pt x="23837" y="11919"/>
                  </a:cubicBezTo>
                  <a:lnTo>
                    <a:pt x="23837" y="11886"/>
                  </a:lnTo>
                  <a:cubicBezTo>
                    <a:pt x="23828" y="5319"/>
                    <a:pt x="18502" y="1"/>
                    <a:pt x="11936" y="1"/>
                  </a:cubicBezTo>
                  <a:close/>
                </a:path>
              </a:pathLst>
            </a:custGeom>
            <a:solidFill>
              <a:srgbClr val="E374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0" name="Google Shape;2440;p21"/>
            <p:cNvSpPr/>
            <p:nvPr/>
          </p:nvSpPr>
          <p:spPr>
            <a:xfrm>
              <a:off x="4734489" y="5912421"/>
              <a:ext cx="224895" cy="559448"/>
            </a:xfrm>
            <a:custGeom>
              <a:rect b="b" l="l" r="r" t="t"/>
              <a:pathLst>
                <a:path extrusionOk="0" h="11326" w="4553">
                  <a:moveTo>
                    <a:pt x="2938" y="0"/>
                  </a:moveTo>
                  <a:lnTo>
                    <a:pt x="1" y="10891"/>
                  </a:lnTo>
                  <a:lnTo>
                    <a:pt x="1614" y="11326"/>
                  </a:lnTo>
                  <a:lnTo>
                    <a:pt x="4553" y="437"/>
                  </a:lnTo>
                  <a:lnTo>
                    <a:pt x="29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1" name="Google Shape;2441;p21"/>
            <p:cNvSpPr/>
            <p:nvPr/>
          </p:nvSpPr>
          <p:spPr>
            <a:xfrm>
              <a:off x="4468497" y="6001184"/>
              <a:ext cx="749915" cy="382268"/>
            </a:xfrm>
            <a:custGeom>
              <a:rect b="b" l="l" r="r" t="t"/>
              <a:pathLst>
                <a:path extrusionOk="0" h="7739" w="15182">
                  <a:moveTo>
                    <a:pt x="11706" y="1"/>
                  </a:moveTo>
                  <a:lnTo>
                    <a:pt x="10476" y="1116"/>
                  </a:lnTo>
                  <a:lnTo>
                    <a:pt x="12935" y="3854"/>
                  </a:lnTo>
                  <a:lnTo>
                    <a:pt x="10476" y="6592"/>
                  </a:lnTo>
                  <a:lnTo>
                    <a:pt x="11722" y="7706"/>
                  </a:lnTo>
                  <a:lnTo>
                    <a:pt x="15181" y="3854"/>
                  </a:lnTo>
                  <a:lnTo>
                    <a:pt x="11706" y="1"/>
                  </a:lnTo>
                  <a:close/>
                  <a:moveTo>
                    <a:pt x="3459" y="16"/>
                  </a:moveTo>
                  <a:lnTo>
                    <a:pt x="1" y="3869"/>
                  </a:lnTo>
                  <a:lnTo>
                    <a:pt x="3459" y="7738"/>
                  </a:lnTo>
                  <a:lnTo>
                    <a:pt x="4706" y="6623"/>
                  </a:lnTo>
                  <a:lnTo>
                    <a:pt x="2247" y="3886"/>
                  </a:lnTo>
                  <a:lnTo>
                    <a:pt x="4706" y="1132"/>
                  </a:lnTo>
                  <a:lnTo>
                    <a:pt x="345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5" name="Shape 2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6" name="Google Shape;2446;p22"/>
          <p:cNvPicPr preferRelativeResize="0"/>
          <p:nvPr/>
        </p:nvPicPr>
        <p:blipFill>
          <a:blip r:embed="rId3">
            <a:alphaModFix amt="49000"/>
          </a:blip>
          <a:stretch>
            <a:fillRect/>
          </a:stretch>
        </p:blipFill>
        <p:spPr>
          <a:xfrm rot="10800000">
            <a:off x="0" y="1"/>
            <a:ext cx="9136200" cy="5139124"/>
          </a:xfrm>
          <a:prstGeom prst="rect">
            <a:avLst/>
          </a:prstGeom>
          <a:noFill/>
          <a:ln>
            <a:noFill/>
          </a:ln>
        </p:spPr>
      </p:pic>
      <p:sp>
        <p:nvSpPr>
          <p:cNvPr id="2447" name="Google Shape;2447;p22"/>
          <p:cNvSpPr txBox="1"/>
          <p:nvPr>
            <p:ph type="title"/>
          </p:nvPr>
        </p:nvSpPr>
        <p:spPr>
          <a:xfrm>
            <a:off x="347700" y="2571750"/>
            <a:ext cx="3187500" cy="6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GSoC Goals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48" name="Google Shape;2448;p22"/>
          <p:cNvSpPr txBox="1"/>
          <p:nvPr>
            <p:ph idx="1" type="body"/>
          </p:nvPr>
        </p:nvSpPr>
        <p:spPr>
          <a:xfrm>
            <a:off x="4027025" y="498025"/>
            <a:ext cx="4862700" cy="42747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Introduce new contributors to open source software development.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B33EB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Help early career professionals build their skills.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rgbClr val="EA4335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Create strong collaborations between </a:t>
            </a: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committed developers and the IT communities to sustain open source projects.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4A853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Expose Contributors to real-world software development scenarios and work </a:t>
            </a: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with</a:t>
            </a: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new technologies.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Create more open source code for all to use.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49" name="Google Shape;244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3150" y="1555016"/>
            <a:ext cx="1021800" cy="1016734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p23"/>
          <p:cNvSpPr txBox="1"/>
          <p:nvPr>
            <p:ph type="title"/>
          </p:nvPr>
        </p:nvSpPr>
        <p:spPr>
          <a:xfrm>
            <a:off x="464100" y="512425"/>
            <a:ext cx="2545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About GSoC</a:t>
            </a:r>
            <a:endParaRPr sz="282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23"/>
          <p:cNvSpPr txBox="1"/>
          <p:nvPr>
            <p:ph idx="1" type="body"/>
          </p:nvPr>
        </p:nvSpPr>
        <p:spPr>
          <a:xfrm>
            <a:off x="557400" y="1322525"/>
            <a:ext cx="7603200" cy="32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EA4335"/>
              </a:buClr>
              <a:buSzPct val="100000"/>
              <a:buFont typeface="Roboto"/>
              <a:buChar char="●"/>
            </a:pP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GSoC is a global program focused on bringing new contributors into open source software development.</a:t>
            </a:r>
            <a:endParaRPr sz="6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Roboto"/>
              <a:buChar char="●"/>
            </a:pP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program is open to students and beginners in open source (~2yrs or less) that are 18 years and older. </a:t>
            </a:r>
            <a:endParaRPr sz="6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rgbClr val="34A853"/>
              </a:buClr>
              <a:buSzPct val="100000"/>
              <a:buFont typeface="Roboto"/>
              <a:buChar char="●"/>
            </a:pP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Contributors work on small sized projects (~90 hours), medium sized projects (~175 hours) or large projects (~350 hours). </a:t>
            </a:r>
            <a:endParaRPr sz="6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rgbClr val="FBBC05"/>
              </a:buClr>
              <a:buSzPct val="100000"/>
              <a:buFont typeface="Roboto"/>
              <a:buChar char="●"/>
            </a:pP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standard coding period is 12 weeks, extendable</a:t>
            </a: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to a max of 22 weeks with the mentor’s approval. For the small sized projects, </a:t>
            </a: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</a:t>
            </a: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coding period is 8 weeks.</a:t>
            </a:r>
            <a:endParaRPr sz="6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rgbClr val="8B33EB"/>
              </a:buClr>
              <a:buSzPct val="100000"/>
              <a:buFont typeface="Roboto"/>
              <a:buChar char="●"/>
            </a:pP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Contributors work </a:t>
            </a:r>
            <a:r>
              <a:rPr lang="en" sz="6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with an open source organization under the guidance of mentors while earning a stipend for successfully completing their project.</a:t>
            </a:r>
            <a:endParaRPr sz="6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9" name="Shape 2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" name="Google Shape;2460;p24"/>
          <p:cNvSpPr txBox="1"/>
          <p:nvPr>
            <p:ph type="title"/>
          </p:nvPr>
        </p:nvSpPr>
        <p:spPr>
          <a:xfrm>
            <a:off x="457200" y="369858"/>
            <a:ext cx="8229600" cy="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How does GSoC work?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461" name="Google Shape;2461;p24"/>
          <p:cNvCxnSpPr/>
          <p:nvPr/>
        </p:nvCxnSpPr>
        <p:spPr>
          <a:xfrm>
            <a:off x="-7953" y="1552380"/>
            <a:ext cx="9162000" cy="0"/>
          </a:xfrm>
          <a:prstGeom prst="straightConnector1">
            <a:avLst/>
          </a:prstGeom>
          <a:noFill/>
          <a:ln cap="flat" cmpd="sng" w="47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62" name="Google Shape;2462;p24"/>
          <p:cNvSpPr/>
          <p:nvPr/>
        </p:nvSpPr>
        <p:spPr>
          <a:xfrm>
            <a:off x="3030600" y="1347125"/>
            <a:ext cx="1086000" cy="413700"/>
          </a:xfrm>
          <a:prstGeom prst="roundRect">
            <a:avLst>
              <a:gd fmla="val 50000" name="adj"/>
            </a:avLst>
          </a:prstGeom>
          <a:solidFill>
            <a:srgbClr val="FBBC05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</a:rPr>
              <a:t>Mar 16 - Mar 31</a:t>
            </a:r>
            <a:endParaRPr b="1" sz="1500">
              <a:solidFill>
                <a:srgbClr val="FFFFFF"/>
              </a:solidFill>
            </a:endParaRPr>
          </a:p>
        </p:txBody>
      </p:sp>
      <p:sp>
        <p:nvSpPr>
          <p:cNvPr id="2463" name="Google Shape;2463;p24"/>
          <p:cNvSpPr/>
          <p:nvPr/>
        </p:nvSpPr>
        <p:spPr>
          <a:xfrm>
            <a:off x="4573100" y="1347125"/>
            <a:ext cx="909000" cy="413700"/>
          </a:xfrm>
          <a:prstGeom prst="roundRect">
            <a:avLst>
              <a:gd fmla="val 50000" name="adj"/>
            </a:avLst>
          </a:prstGeom>
          <a:solidFill>
            <a:srgbClr val="34A85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</a:rPr>
              <a:t>Mar 31</a:t>
            </a:r>
            <a:endParaRPr b="1" sz="1500">
              <a:solidFill>
                <a:srgbClr val="FFFFFF"/>
              </a:solidFill>
            </a:endParaRPr>
          </a:p>
        </p:txBody>
      </p:sp>
      <p:sp>
        <p:nvSpPr>
          <p:cNvPr id="2464" name="Google Shape;2464;p24"/>
          <p:cNvSpPr/>
          <p:nvPr/>
        </p:nvSpPr>
        <p:spPr>
          <a:xfrm>
            <a:off x="6130250" y="1347125"/>
            <a:ext cx="836400" cy="413700"/>
          </a:xfrm>
          <a:prstGeom prst="roundRect">
            <a:avLst>
              <a:gd fmla="val 50000" name="adj"/>
            </a:avLst>
          </a:prstGeom>
          <a:solidFill>
            <a:srgbClr val="8B33EB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</a:rPr>
              <a:t>Apr 30</a:t>
            </a:r>
            <a:endParaRPr b="1" sz="1500">
              <a:solidFill>
                <a:srgbClr val="FFFFFF"/>
              </a:solidFill>
            </a:endParaRPr>
          </a:p>
        </p:txBody>
      </p:sp>
      <p:sp>
        <p:nvSpPr>
          <p:cNvPr id="2465" name="Google Shape;2465;p24"/>
          <p:cNvSpPr/>
          <p:nvPr/>
        </p:nvSpPr>
        <p:spPr>
          <a:xfrm>
            <a:off x="308600" y="1344650"/>
            <a:ext cx="854700" cy="4137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</a:rPr>
              <a:t>Feb 19</a:t>
            </a:r>
            <a:endParaRPr b="1" sz="1500">
              <a:solidFill>
                <a:srgbClr val="FFFFFF"/>
              </a:solidFill>
            </a:endParaRPr>
          </a:p>
        </p:txBody>
      </p:sp>
      <p:sp>
        <p:nvSpPr>
          <p:cNvPr id="2466" name="Google Shape;2466;p24"/>
          <p:cNvSpPr/>
          <p:nvPr/>
        </p:nvSpPr>
        <p:spPr>
          <a:xfrm>
            <a:off x="1499650" y="1347125"/>
            <a:ext cx="1194600" cy="413700"/>
          </a:xfrm>
          <a:prstGeom prst="roundRect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</a:rPr>
              <a:t>Feb 19</a:t>
            </a:r>
            <a:r>
              <a:rPr b="1" lang="en" sz="1500">
                <a:solidFill>
                  <a:srgbClr val="FFFFFF"/>
                </a:solidFill>
              </a:rPr>
              <a:t> - Mar 16</a:t>
            </a:r>
            <a:endParaRPr b="1" sz="1500">
              <a:solidFill>
                <a:srgbClr val="FFFFFF"/>
              </a:solidFill>
            </a:endParaRPr>
          </a:p>
        </p:txBody>
      </p:sp>
      <p:sp>
        <p:nvSpPr>
          <p:cNvPr id="2467" name="Google Shape;2467;p24"/>
          <p:cNvSpPr/>
          <p:nvPr/>
        </p:nvSpPr>
        <p:spPr>
          <a:xfrm>
            <a:off x="7542250" y="1347125"/>
            <a:ext cx="909000" cy="413700"/>
          </a:xfrm>
          <a:prstGeom prst="roundRect">
            <a:avLst>
              <a:gd fmla="val 50000" name="adj"/>
            </a:avLst>
          </a:prstGeom>
          <a:solidFill>
            <a:srgbClr val="0097A7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</a:rPr>
              <a:t>May 25</a:t>
            </a:r>
            <a:endParaRPr b="1" sz="1500">
              <a:solidFill>
                <a:srgbClr val="FFFFFF"/>
              </a:solidFill>
            </a:endParaRPr>
          </a:p>
        </p:txBody>
      </p:sp>
      <p:sp>
        <p:nvSpPr>
          <p:cNvPr id="2468" name="Google Shape;2468;p24"/>
          <p:cNvSpPr txBox="1"/>
          <p:nvPr/>
        </p:nvSpPr>
        <p:spPr>
          <a:xfrm>
            <a:off x="220450" y="1906125"/>
            <a:ext cx="1279200" cy="16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Google chooses the mentoring organizations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participate 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(185 in 2025)</a:t>
            </a:r>
            <a:endParaRPr i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9" name="Google Shape;2469;p24"/>
          <p:cNvSpPr txBox="1"/>
          <p:nvPr/>
        </p:nvSpPr>
        <p:spPr>
          <a:xfrm>
            <a:off x="1595375" y="1906125"/>
            <a:ext cx="1279200" cy="18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Interested participants reach out to orgs, review Project Ideas and discuss with orgs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0" name="Google Shape;2470;p24"/>
          <p:cNvSpPr txBox="1"/>
          <p:nvPr/>
        </p:nvSpPr>
        <p:spPr>
          <a:xfrm>
            <a:off x="3116050" y="1906125"/>
            <a:ext cx="1307100" cy="16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Contributors submit project proposals to mentor organizations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1" name="Google Shape;2471;p24"/>
          <p:cNvSpPr txBox="1"/>
          <p:nvPr/>
        </p:nvSpPr>
        <p:spPr>
          <a:xfrm>
            <a:off x="4563850" y="1906125"/>
            <a:ext cx="1279200" cy="17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Mentor organizations choose their contributors 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(based on proposals)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2" name="Google Shape;2472;p24"/>
          <p:cNvSpPr txBox="1"/>
          <p:nvPr/>
        </p:nvSpPr>
        <p:spPr>
          <a:xfrm>
            <a:off x="5986026" y="1906125"/>
            <a:ext cx="12426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Accepted GSoC </a:t>
            </a: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Contributors announced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 paired with mentors to help them throughout their project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3" name="Google Shape;2473;p24"/>
          <p:cNvSpPr txBox="1"/>
          <p:nvPr/>
        </p:nvSpPr>
        <p:spPr>
          <a:xfrm>
            <a:off x="7371600" y="1906125"/>
            <a:ext cx="15252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Coding begins!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Contributors work on their project under the guidance of their mentor over 12 weeks </a:t>
            </a:r>
            <a:r>
              <a:rPr i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(possible extensions available)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7" name="Shape 2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8" name="Google Shape;2478;p25"/>
          <p:cNvGrpSpPr/>
          <p:nvPr/>
        </p:nvGrpSpPr>
        <p:grpSpPr>
          <a:xfrm>
            <a:off x="3747952" y="3875162"/>
            <a:ext cx="4486327" cy="1201994"/>
            <a:chOff x="4279600" y="133175"/>
            <a:chExt cx="4752465" cy="1231425"/>
          </a:xfrm>
        </p:grpSpPr>
        <p:sp>
          <p:nvSpPr>
            <p:cNvPr id="2479" name="Google Shape;2479;p25"/>
            <p:cNvSpPr/>
            <p:nvPr/>
          </p:nvSpPr>
          <p:spPr>
            <a:xfrm>
              <a:off x="4625365" y="133175"/>
              <a:ext cx="4406700" cy="8358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80" name="Google Shape;2480;p25"/>
            <p:cNvSpPr txBox="1"/>
            <p:nvPr/>
          </p:nvSpPr>
          <p:spPr>
            <a:xfrm>
              <a:off x="5017650" y="149000"/>
              <a:ext cx="3794100" cy="12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Limited to a maximum of two past acceptances into GSoC.</a:t>
              </a:r>
              <a:endParaRPr sz="1050">
                <a:solidFill>
                  <a:srgbClr val="1F1F1F"/>
                </a:solidFill>
                <a:highlight>
                  <a:srgbClr val="FFFFFF"/>
                </a:highlight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700"/>
                </a:spcBef>
                <a:spcAft>
                  <a:spcPts val="70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81" name="Google Shape;2481;p25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rgbClr val="8B33EB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482" name="Google Shape;2482;p25"/>
          <p:cNvSpPr txBox="1"/>
          <p:nvPr>
            <p:ph type="title"/>
          </p:nvPr>
        </p:nvSpPr>
        <p:spPr>
          <a:xfrm>
            <a:off x="722700" y="2682687"/>
            <a:ext cx="2177400" cy="7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Eligibility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483" name="Google Shape;2483;p25"/>
          <p:cNvGrpSpPr/>
          <p:nvPr/>
        </p:nvGrpSpPr>
        <p:grpSpPr>
          <a:xfrm>
            <a:off x="3747952" y="119875"/>
            <a:ext cx="4486327" cy="815824"/>
            <a:chOff x="4279600" y="133175"/>
            <a:chExt cx="4752465" cy="835800"/>
          </a:xfrm>
        </p:grpSpPr>
        <p:sp>
          <p:nvSpPr>
            <p:cNvPr id="2484" name="Google Shape;2484;p25"/>
            <p:cNvSpPr/>
            <p:nvPr/>
          </p:nvSpPr>
          <p:spPr>
            <a:xfrm>
              <a:off x="4625365" y="133175"/>
              <a:ext cx="4406700" cy="8358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85" name="Google Shape;2485;p25"/>
            <p:cNvSpPr txBox="1"/>
            <p:nvPr/>
          </p:nvSpPr>
          <p:spPr>
            <a:xfrm>
              <a:off x="5024275" y="256400"/>
              <a:ext cx="3794100" cy="62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Over 18 upon registration for program.</a:t>
              </a:r>
              <a:r>
                <a:rPr i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(legal requirement)</a:t>
              </a:r>
              <a:endParaRPr i="1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86" name="Google Shape;2486;p25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487" name="Google Shape;2487;p25"/>
          <p:cNvGrpSpPr/>
          <p:nvPr/>
        </p:nvGrpSpPr>
        <p:grpSpPr>
          <a:xfrm>
            <a:off x="3747952" y="1066475"/>
            <a:ext cx="4486327" cy="815824"/>
            <a:chOff x="4279600" y="133175"/>
            <a:chExt cx="4752465" cy="835800"/>
          </a:xfrm>
        </p:grpSpPr>
        <p:sp>
          <p:nvSpPr>
            <p:cNvPr id="2488" name="Google Shape;2488;p25"/>
            <p:cNvSpPr/>
            <p:nvPr/>
          </p:nvSpPr>
          <p:spPr>
            <a:xfrm>
              <a:off x="4625365" y="133175"/>
              <a:ext cx="4406700" cy="8358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89" name="Google Shape;2489;p25"/>
            <p:cNvSpPr txBox="1"/>
            <p:nvPr/>
          </p:nvSpPr>
          <p:spPr>
            <a:xfrm>
              <a:off x="5024275" y="256400"/>
              <a:ext cx="3794100" cy="62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Beginner contributor to open source (~2yoe) or a student.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90" name="Google Shape;2490;p25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rgbClr val="FBBC05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491" name="Google Shape;2491;p25"/>
          <p:cNvGrpSpPr/>
          <p:nvPr/>
        </p:nvGrpSpPr>
        <p:grpSpPr>
          <a:xfrm>
            <a:off x="3747952" y="2007597"/>
            <a:ext cx="4486327" cy="877319"/>
            <a:chOff x="4279600" y="127563"/>
            <a:chExt cx="4752465" cy="898800"/>
          </a:xfrm>
        </p:grpSpPr>
        <p:sp>
          <p:nvSpPr>
            <p:cNvPr id="2492" name="Google Shape;2492;p25"/>
            <p:cNvSpPr/>
            <p:nvPr/>
          </p:nvSpPr>
          <p:spPr>
            <a:xfrm>
              <a:off x="4625365" y="133175"/>
              <a:ext cx="4406700" cy="8358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93" name="Google Shape;2493;p25"/>
            <p:cNvSpPr txBox="1"/>
            <p:nvPr/>
          </p:nvSpPr>
          <p:spPr>
            <a:xfrm>
              <a:off x="5024275" y="127563"/>
              <a:ext cx="3794100" cy="89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Eligible to work in the country in which you will reside during the coding period.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94" name="Google Shape;2494;p25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rgbClr val="EA4335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495" name="Google Shape;2495;p25"/>
          <p:cNvGrpSpPr/>
          <p:nvPr/>
        </p:nvGrpSpPr>
        <p:grpSpPr>
          <a:xfrm>
            <a:off x="3747952" y="2941080"/>
            <a:ext cx="4486327" cy="815824"/>
            <a:chOff x="4279600" y="133175"/>
            <a:chExt cx="4752465" cy="835800"/>
          </a:xfrm>
        </p:grpSpPr>
        <p:sp>
          <p:nvSpPr>
            <p:cNvPr id="2496" name="Google Shape;2496;p25"/>
            <p:cNvSpPr/>
            <p:nvPr/>
          </p:nvSpPr>
          <p:spPr>
            <a:xfrm>
              <a:off x="4625365" y="133175"/>
              <a:ext cx="4406700" cy="835800"/>
            </a:xfrm>
            <a:prstGeom prst="roundRect">
              <a:avLst>
                <a:gd fmla="val 585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814388" rotWithShape="0" algn="bl" dir="5400000" dist="190500">
                <a:srgbClr val="202124">
                  <a:alpha val="10000"/>
                </a:srgb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97" name="Google Shape;2497;p25"/>
            <p:cNvSpPr txBox="1"/>
            <p:nvPr/>
          </p:nvSpPr>
          <p:spPr>
            <a:xfrm>
              <a:off x="5024275" y="256400"/>
              <a:ext cx="3794100" cy="62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7150" lIns="274325" spcFirstLastPara="1" rIns="274325" wrap="square" tIns="5715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Not a resident of a US embargoed country.</a:t>
              </a:r>
              <a:endParaRPr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98" name="Google Shape;2498;p25"/>
            <p:cNvSpPr/>
            <p:nvPr/>
          </p:nvSpPr>
          <p:spPr>
            <a:xfrm>
              <a:off x="4279600" y="218907"/>
              <a:ext cx="691500" cy="686700"/>
            </a:xfrm>
            <a:prstGeom prst="roundRect">
              <a:avLst>
                <a:gd fmla="val 11153" name="adj"/>
              </a:avLst>
            </a:prstGeom>
            <a:solidFill>
              <a:srgbClr val="34A853"/>
            </a:solidFill>
            <a:ln>
              <a:noFill/>
            </a:ln>
            <a:effectLst>
              <a:outerShdw blurRad="428625" rotWithShape="0" algn="bl" dir="5400000" dist="95250">
                <a:schemeClr val="accent1">
                  <a:alpha val="20000"/>
                </a:schemeClr>
              </a:outerShdw>
            </a:effectLst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499" name="Google Shape;249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425" y="1665941"/>
            <a:ext cx="1021800" cy="1016734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00" name="Google Shape;2500;p25"/>
          <p:cNvSpPr/>
          <p:nvPr/>
        </p:nvSpPr>
        <p:spPr>
          <a:xfrm>
            <a:off x="3874250" y="335485"/>
            <a:ext cx="404700" cy="3846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1" name="Google Shape;2501;p25"/>
          <p:cNvSpPr/>
          <p:nvPr/>
        </p:nvSpPr>
        <p:spPr>
          <a:xfrm>
            <a:off x="3874250" y="1279360"/>
            <a:ext cx="404700" cy="3846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2" name="Google Shape;2502;p25"/>
          <p:cNvSpPr/>
          <p:nvPr/>
        </p:nvSpPr>
        <p:spPr>
          <a:xfrm>
            <a:off x="3874250" y="2219397"/>
            <a:ext cx="404700" cy="3846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3" name="Google Shape;2503;p25"/>
          <p:cNvSpPr/>
          <p:nvPr/>
        </p:nvSpPr>
        <p:spPr>
          <a:xfrm>
            <a:off x="3874250" y="3159460"/>
            <a:ext cx="404700" cy="3846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4" name="Google Shape;2504;p25"/>
          <p:cNvSpPr/>
          <p:nvPr/>
        </p:nvSpPr>
        <p:spPr>
          <a:xfrm>
            <a:off x="3874250" y="4093985"/>
            <a:ext cx="404700" cy="3846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8" name="Shape 2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9" name="Google Shape;2509;p26"/>
          <p:cNvSpPr/>
          <p:nvPr/>
        </p:nvSpPr>
        <p:spPr>
          <a:xfrm>
            <a:off x="914400" y="1548825"/>
            <a:ext cx="2286000" cy="2375400"/>
          </a:xfrm>
          <a:prstGeom prst="roundRect">
            <a:avLst>
              <a:gd fmla="val 3152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0" name="Google Shape;2510;p26"/>
          <p:cNvSpPr/>
          <p:nvPr/>
        </p:nvSpPr>
        <p:spPr>
          <a:xfrm>
            <a:off x="1580925" y="1040101"/>
            <a:ext cx="861600" cy="861600"/>
          </a:xfrm>
          <a:prstGeom prst="ellipse">
            <a:avLst/>
          </a:prstGeom>
          <a:gradFill>
            <a:gsLst>
              <a:gs pos="0">
                <a:srgbClr val="185ABC"/>
              </a:gs>
              <a:gs pos="100000">
                <a:srgbClr val="4285F4"/>
              </a:gs>
            </a:gsLst>
            <a:lin ang="0" scaled="0"/>
          </a:gradFill>
          <a:ln>
            <a:noFill/>
          </a:ln>
          <a:effectLst>
            <a:outerShdw blurRad="814388" rotWithShape="0" algn="bl" dir="5400000" dist="190500">
              <a:schemeClr val="accent1">
                <a:alpha val="10000"/>
              </a:scheme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1" name="Google Shape;2511;p26"/>
          <p:cNvSpPr/>
          <p:nvPr/>
        </p:nvSpPr>
        <p:spPr>
          <a:xfrm>
            <a:off x="1602348" y="1061457"/>
            <a:ext cx="818700" cy="8187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26"/>
          <p:cNvSpPr/>
          <p:nvPr/>
        </p:nvSpPr>
        <p:spPr>
          <a:xfrm>
            <a:off x="3429000" y="1548942"/>
            <a:ext cx="2286000" cy="2375400"/>
          </a:xfrm>
          <a:prstGeom prst="roundRect">
            <a:avLst>
              <a:gd fmla="val 3268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3" name="Google Shape;2513;p26"/>
          <p:cNvSpPr/>
          <p:nvPr/>
        </p:nvSpPr>
        <p:spPr>
          <a:xfrm>
            <a:off x="5943600" y="1548825"/>
            <a:ext cx="2286000" cy="2375400"/>
          </a:xfrm>
          <a:prstGeom prst="roundRect">
            <a:avLst>
              <a:gd fmla="val 3205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4" name="Google Shape;2514;p26"/>
          <p:cNvSpPr/>
          <p:nvPr/>
        </p:nvSpPr>
        <p:spPr>
          <a:xfrm>
            <a:off x="4095525" y="1040100"/>
            <a:ext cx="861600" cy="861600"/>
          </a:xfrm>
          <a:prstGeom prst="ellipse">
            <a:avLst/>
          </a:prstGeom>
          <a:gradFill>
            <a:gsLst>
              <a:gs pos="0">
                <a:srgbClr val="B31412"/>
              </a:gs>
              <a:gs pos="100000">
                <a:srgbClr val="EA4335"/>
              </a:gs>
            </a:gsLst>
            <a:lin ang="0" scaled="0"/>
          </a:gradFill>
          <a:ln>
            <a:noFill/>
          </a:ln>
          <a:effectLst>
            <a:outerShdw blurRad="814388" rotWithShape="0" algn="bl" dir="5400000" dist="190500">
              <a:schemeClr val="accent2">
                <a:alpha val="10000"/>
              </a:scheme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5" name="Google Shape;2515;p26"/>
          <p:cNvSpPr/>
          <p:nvPr/>
        </p:nvSpPr>
        <p:spPr>
          <a:xfrm>
            <a:off x="4116950" y="1061531"/>
            <a:ext cx="818700" cy="8187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EA4335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rgbClr val="EA43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6" name="Google Shape;2516;p26"/>
          <p:cNvSpPr/>
          <p:nvPr/>
        </p:nvSpPr>
        <p:spPr>
          <a:xfrm>
            <a:off x="6610125" y="1040100"/>
            <a:ext cx="861600" cy="861600"/>
          </a:xfrm>
          <a:prstGeom prst="ellipse">
            <a:avLst/>
          </a:prstGeom>
          <a:gradFill>
            <a:gsLst>
              <a:gs pos="0">
                <a:srgbClr val="EA8600"/>
              </a:gs>
              <a:gs pos="100000">
                <a:srgbClr val="FBBC04"/>
              </a:gs>
            </a:gsLst>
            <a:lin ang="0" scaled="0"/>
          </a:gradFill>
          <a:ln>
            <a:noFill/>
          </a:ln>
          <a:effectLst>
            <a:outerShdw blurRad="814388" rotWithShape="0" algn="bl" dir="5400000" dist="190500">
              <a:schemeClr val="accent3">
                <a:alpha val="10000"/>
              </a:scheme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7" name="Google Shape;2517;p26"/>
          <p:cNvSpPr/>
          <p:nvPr/>
        </p:nvSpPr>
        <p:spPr>
          <a:xfrm>
            <a:off x="6631550" y="1061463"/>
            <a:ext cx="818700" cy="8187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BBC05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 sz="2600">
              <a:solidFill>
                <a:srgbClr val="FBBC0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8" name="Google Shape;2518;p26"/>
          <p:cNvSpPr txBox="1"/>
          <p:nvPr/>
        </p:nvSpPr>
        <p:spPr>
          <a:xfrm>
            <a:off x="914400" y="1920900"/>
            <a:ext cx="2286000" cy="17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are your interests?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(Security, AI, data, developer tools, operating systems, science and medicine, web, etc.) -- </a:t>
            </a:r>
            <a:r>
              <a:rPr i="1"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Search by Category -- top of search page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9" name="Google Shape;2519;p26"/>
          <p:cNvSpPr txBox="1"/>
          <p:nvPr>
            <p:ph type="title"/>
          </p:nvPr>
        </p:nvSpPr>
        <p:spPr>
          <a:xfrm>
            <a:off x="457200" y="293658"/>
            <a:ext cx="82296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Things to consider before applying to GSoC</a:t>
            </a:r>
            <a:endParaRPr sz="302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0" name="Google Shape;2520;p26"/>
          <p:cNvSpPr txBox="1"/>
          <p:nvPr/>
        </p:nvSpPr>
        <p:spPr>
          <a:xfrm>
            <a:off x="3446825" y="1944500"/>
            <a:ext cx="2286000" cy="9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technologies are you familiar with? </a:t>
            </a:r>
            <a:endParaRPr b="1"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(python, go, C++, android, javascript, django, etc.)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1" name="Google Shape;2521;p26"/>
          <p:cNvSpPr txBox="1"/>
          <p:nvPr/>
        </p:nvSpPr>
        <p:spPr>
          <a:xfrm>
            <a:off x="5963525" y="1944500"/>
            <a:ext cx="2286000" cy="9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is your available time commitment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(90, 175, 350 hours for coding period)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2" name="Google Shape;2522;p26"/>
          <p:cNvSpPr/>
          <p:nvPr/>
        </p:nvSpPr>
        <p:spPr>
          <a:xfrm>
            <a:off x="2871088" y="4252250"/>
            <a:ext cx="3509700" cy="393600"/>
          </a:xfrm>
          <a:prstGeom prst="roundRect">
            <a:avLst>
              <a:gd fmla="val 3205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t" bIns="45725" lIns="45725" spcFirstLastPara="1" rIns="45725" wrap="square" tIns="45725">
            <a:noAutofit/>
          </a:bodyPr>
          <a:lstStyle/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Tips for Applying to GSoC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3" name="Google Shape;2523;p26"/>
          <p:cNvSpPr/>
          <p:nvPr/>
        </p:nvSpPr>
        <p:spPr>
          <a:xfrm>
            <a:off x="2966450" y="4311500"/>
            <a:ext cx="289500" cy="2751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28575">
            <a:solidFill>
              <a:srgbClr val="017F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7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8" name="Google Shape;2528;p27"/>
          <p:cNvSpPr txBox="1"/>
          <p:nvPr>
            <p:ph type="title"/>
          </p:nvPr>
        </p:nvSpPr>
        <p:spPr>
          <a:xfrm>
            <a:off x="457200" y="369858"/>
            <a:ext cx="82296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How do I choose an organization?</a:t>
            </a:r>
            <a:endParaRPr sz="302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9" name="Google Shape;2529;p27"/>
          <p:cNvSpPr/>
          <p:nvPr/>
        </p:nvSpPr>
        <p:spPr>
          <a:xfrm>
            <a:off x="1257375" y="1274100"/>
            <a:ext cx="7268100" cy="2941500"/>
          </a:xfrm>
          <a:prstGeom prst="roundRect">
            <a:avLst>
              <a:gd fmla="val 5850" name="adj"/>
            </a:avLst>
          </a:prstGeom>
          <a:solidFill>
            <a:srgbClr val="FFFFFF"/>
          </a:solidFill>
          <a:ln>
            <a:noFill/>
          </a:ln>
          <a:effectLst>
            <a:outerShdw blurRad="814388" rotWithShape="0" algn="bl" dir="5400000" dist="190500">
              <a:srgbClr val="202124">
                <a:alpha val="10000"/>
              </a:srgbClr>
            </a:outerShdw>
          </a:effectLst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0" name="Google Shape;2530;p27"/>
          <p:cNvSpPr txBox="1"/>
          <p:nvPr/>
        </p:nvSpPr>
        <p:spPr>
          <a:xfrm>
            <a:off x="1600267" y="1453718"/>
            <a:ext cx="6870000" cy="27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57150" lIns="274325" spcFirstLastPara="1" rIns="274325" wrap="square" tIns="57150">
            <a:spAutoFit/>
          </a:bodyPr>
          <a:lstStyle/>
          <a:p>
            <a:pPr indent="-184150" lvl="0" marL="228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the previous criteria to narrow down the ~200 mentoring organizations down to 10 or less.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84150" lvl="0" marL="228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A4335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Read more about each of their organizations from their org URL.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84150" lvl="0" marL="228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4A853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Read through their Project Ideas list -- try to find a couple ideas with the orgs that really interest you.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84150" lvl="0" marL="228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BBC05"/>
              </a:buClr>
              <a:buSzPts val="1500"/>
              <a:buFont typeface="Google Sans"/>
              <a:buChar char="●"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Reach out</a:t>
            </a:r>
            <a:r>
              <a:rPr b="1" lang="en" sz="1500">
                <a:solidFill>
                  <a:srgbClr val="34A85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the orgs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via their communications channels to ask questions about the project ideas.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84150" lvl="0" marL="228600" rtl="0" algn="l">
              <a:lnSpc>
                <a:spcPct val="115000"/>
              </a:lnSpc>
              <a:spcBef>
                <a:spcPts val="1000"/>
              </a:spcBef>
              <a:spcAft>
                <a:spcPts val="500"/>
              </a:spcAft>
              <a:buClr>
                <a:srgbClr val="8B33EB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Determine if you like the </a:t>
            </a:r>
            <a:r>
              <a:rPr i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‘vibe’ 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of the community.</a:t>
            </a:r>
            <a:endParaRPr sz="150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