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9" r:id="rId4"/>
    <p:sldMasterId id="214748369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46ede8d9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46ede8d9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46ede8d98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46ede8d98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46ede8d98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46ede8d98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6ede8d98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46ede8d98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46ede8d98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46ede8d98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46ede8d98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46ede8d98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6ede8d98f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46ede8d98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6ede8d98f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46ede8d98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46ede8d98f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46ede8d98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46ede8d98f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46ede8d98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46ede8d98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46ede8d98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46ede8d98f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46ede8d98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6ede8d98f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46ede8d98f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- Title">
  <p:cSld name="TITLE_2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7" name="Google Shape;5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ue Footer - Title &amp; Body">
  <p:cSld name="CUSTOM_3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15"/>
          <p:cNvGrpSpPr/>
          <p:nvPr/>
        </p:nvGrpSpPr>
        <p:grpSpPr>
          <a:xfrm>
            <a:off x="-19118" y="4626758"/>
            <a:ext cx="9182236" cy="548378"/>
            <a:chOff x="-19118" y="4617750"/>
            <a:chExt cx="9182236" cy="548378"/>
          </a:xfrm>
        </p:grpSpPr>
        <p:sp>
          <p:nvSpPr>
            <p:cNvPr id="60" name="Google Shape;60;p15"/>
            <p:cNvSpPr/>
            <p:nvPr/>
          </p:nvSpPr>
          <p:spPr>
            <a:xfrm flipH="1">
              <a:off x="19244" y="4617750"/>
              <a:ext cx="9143874" cy="548378"/>
            </a:xfrm>
            <a:custGeom>
              <a:rect b="b" l="l" r="r" t="t"/>
              <a:pathLst>
                <a:path extrusionOk="0" h="19840" w="367556">
                  <a:moveTo>
                    <a:pt x="0" y="19840"/>
                  </a:moveTo>
                  <a:lnTo>
                    <a:pt x="515" y="0"/>
                  </a:lnTo>
                  <a:lnTo>
                    <a:pt x="367556" y="11270"/>
                  </a:lnTo>
                  <a:lnTo>
                    <a:pt x="367044" y="18698"/>
                  </a:lnTo>
                  <a:close/>
                </a:path>
              </a:pathLst>
            </a:custGeom>
            <a:solidFill>
              <a:srgbClr val="4069DD"/>
            </a:solidFill>
            <a:ln>
              <a:noFill/>
            </a:ln>
          </p:spPr>
        </p:sp>
        <p:sp>
          <p:nvSpPr>
            <p:cNvPr id="61" name="Google Shape;61;p15"/>
            <p:cNvSpPr/>
            <p:nvPr/>
          </p:nvSpPr>
          <p:spPr>
            <a:xfrm flipH="1">
              <a:off x="-19118" y="4677825"/>
              <a:ext cx="4769786" cy="473975"/>
            </a:xfrm>
            <a:custGeom>
              <a:rect b="b" l="l" r="r" t="t"/>
              <a:pathLst>
                <a:path extrusionOk="0" h="18959" w="366343">
                  <a:moveTo>
                    <a:pt x="0" y="18521"/>
                  </a:moveTo>
                  <a:lnTo>
                    <a:pt x="366343" y="0"/>
                  </a:lnTo>
                  <a:lnTo>
                    <a:pt x="366052" y="18959"/>
                  </a:lnTo>
                  <a:close/>
                </a:path>
              </a:pathLst>
            </a:custGeom>
            <a:solidFill>
              <a:srgbClr val="448AFF"/>
            </a:solidFill>
            <a:ln>
              <a:noFill/>
            </a:ln>
          </p:spPr>
        </p:sp>
      </p:grpSp>
      <p:pic>
        <p:nvPicPr>
          <p:cNvPr descr="Google_Logo_2015_gr.png" id="62" name="Google Shape;62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5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6225" y="1305875"/>
            <a:ext cx="5244900" cy="26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5" name="Google Shape;65;p15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Red Footer - Title &amp; Body">
  <p:cSld name="CUSTOM_3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8" name="Google Shape;68;p16"/>
          <p:cNvSpPr/>
          <p:nvPr/>
        </p:nvSpPr>
        <p:spPr>
          <a:xfrm flipH="1">
            <a:off x="25826" y="4617750"/>
            <a:ext cx="9143874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800000"/>
          </a:solidFill>
          <a:ln>
            <a:noFill/>
          </a:ln>
        </p:spPr>
      </p:sp>
      <p:sp>
        <p:nvSpPr>
          <p:cNvPr id="69" name="Google Shape;69;p16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EA4335"/>
          </a:solidFill>
          <a:ln>
            <a:noFill/>
          </a:ln>
        </p:spPr>
      </p:sp>
      <p:pic>
        <p:nvPicPr>
          <p:cNvPr descr="Google_Logo_2015_gr.png" id="70" name="Google Shape;7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176225" y="1305875"/>
            <a:ext cx="5244900" cy="26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2" name="Google Shape;72;p16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Yellow Footer - Title &amp; Body">
  <p:cSld name="CUSTOM_3_1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75" name="Google Shape;75;p17"/>
          <p:cNvSpPr/>
          <p:nvPr/>
        </p:nvSpPr>
        <p:spPr>
          <a:xfrm flipH="1">
            <a:off x="25826" y="4617750"/>
            <a:ext cx="9143874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FBBC05"/>
          </a:solidFill>
          <a:ln>
            <a:noFill/>
          </a:ln>
        </p:spPr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176225" y="1305875"/>
            <a:ext cx="5244900" cy="26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7" name="Google Shape;77;p17"/>
          <p:cNvSpPr/>
          <p:nvPr/>
        </p:nvSpPr>
        <p:spPr>
          <a:xfrm flipH="1">
            <a:off x="-12535" y="4677825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FFCC50"/>
          </a:solidFill>
          <a:ln>
            <a:noFill/>
          </a:ln>
        </p:spPr>
      </p:sp>
      <p:pic>
        <p:nvPicPr>
          <p:cNvPr descr="Google_Logo_2015_gr.png" id="78" name="Google Shape;78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Green Footer - Title &amp; Body">
  <p:cSld name="CUSTOM_3_1_1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82" name="Google Shape;82;p18"/>
          <p:cNvSpPr/>
          <p:nvPr/>
        </p:nvSpPr>
        <p:spPr>
          <a:xfrm>
            <a:off x="81075" y="4617750"/>
            <a:ext cx="9088625" cy="548375"/>
          </a:xfrm>
          <a:custGeom>
            <a:rect b="b" l="l" r="r" t="t"/>
            <a:pathLst>
              <a:path extrusionOk="0" h="21935" w="363545">
                <a:moveTo>
                  <a:pt x="363545" y="21935"/>
                </a:moveTo>
                <a:lnTo>
                  <a:pt x="363036" y="0"/>
                </a:lnTo>
                <a:lnTo>
                  <a:pt x="0" y="12743"/>
                </a:lnTo>
                <a:lnTo>
                  <a:pt x="869" y="20673"/>
                </a:lnTo>
                <a:close/>
              </a:path>
            </a:pathLst>
          </a:custGeom>
          <a:solidFill>
            <a:srgbClr val="349351"/>
          </a:solidFill>
          <a:ln>
            <a:noFill/>
          </a:ln>
        </p:spPr>
      </p:sp>
      <p:sp>
        <p:nvSpPr>
          <p:cNvPr id="83" name="Google Shape;83;p18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34A853"/>
          </a:solidFill>
          <a:ln>
            <a:noFill/>
          </a:ln>
        </p:spPr>
      </p:sp>
      <p:pic>
        <p:nvPicPr>
          <p:cNvPr descr="Google_Logo_2015_gr.png" id="84" name="Google Shape;84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176225" y="1305875"/>
            <a:ext cx="5244900" cy="26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6" name="Google Shape;86;p18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Gray Footer - Title &amp; Body">
  <p:cSld name="CUSTOM_3_1_1_1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/>
          <p:nvPr/>
        </p:nvSpPr>
        <p:spPr>
          <a:xfrm flipH="1">
            <a:off x="25826" y="4617750"/>
            <a:ext cx="9143874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</p:sp>
      <p:sp>
        <p:nvSpPr>
          <p:cNvPr id="89" name="Google Shape;89;p19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pic>
        <p:nvPicPr>
          <p:cNvPr descr="Google_Logo_2015_gr.png" id="90" name="Google Shape;90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176225" y="1305875"/>
            <a:ext cx="5244900" cy="26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3" name="Google Shape;93;p19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Blue Footer">
  <p:cSld name="TITLE_2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/>
        </p:nvSpPr>
        <p:spPr>
          <a:xfrm>
            <a:off x="4698025" y="4790450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Source:  Lorem ipsum dolor sit amet, consectetur adipiscing elit. Duis non erat sem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20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98" name="Google Shape;98;p20"/>
          <p:cNvGrpSpPr/>
          <p:nvPr/>
        </p:nvGrpSpPr>
        <p:grpSpPr>
          <a:xfrm>
            <a:off x="-19118" y="4626758"/>
            <a:ext cx="9182236" cy="548378"/>
            <a:chOff x="-19118" y="4617750"/>
            <a:chExt cx="9182236" cy="548378"/>
          </a:xfrm>
        </p:grpSpPr>
        <p:sp>
          <p:nvSpPr>
            <p:cNvPr id="99" name="Google Shape;99;p20"/>
            <p:cNvSpPr/>
            <p:nvPr/>
          </p:nvSpPr>
          <p:spPr>
            <a:xfrm flipH="1">
              <a:off x="19244" y="4617750"/>
              <a:ext cx="9143874" cy="548378"/>
            </a:xfrm>
            <a:custGeom>
              <a:rect b="b" l="l" r="r" t="t"/>
              <a:pathLst>
                <a:path extrusionOk="0" h="19840" w="367556">
                  <a:moveTo>
                    <a:pt x="0" y="19840"/>
                  </a:moveTo>
                  <a:lnTo>
                    <a:pt x="515" y="0"/>
                  </a:lnTo>
                  <a:lnTo>
                    <a:pt x="367556" y="11270"/>
                  </a:lnTo>
                  <a:lnTo>
                    <a:pt x="367044" y="18698"/>
                  </a:lnTo>
                  <a:close/>
                </a:path>
              </a:pathLst>
            </a:custGeom>
            <a:solidFill>
              <a:srgbClr val="4069DD"/>
            </a:solidFill>
            <a:ln>
              <a:noFill/>
            </a:ln>
          </p:spPr>
        </p:sp>
        <p:sp>
          <p:nvSpPr>
            <p:cNvPr id="100" name="Google Shape;100;p20"/>
            <p:cNvSpPr/>
            <p:nvPr/>
          </p:nvSpPr>
          <p:spPr>
            <a:xfrm flipH="1">
              <a:off x="-19118" y="4677825"/>
              <a:ext cx="4769786" cy="473975"/>
            </a:xfrm>
            <a:custGeom>
              <a:rect b="b" l="l" r="r" t="t"/>
              <a:pathLst>
                <a:path extrusionOk="0" h="18959" w="366343">
                  <a:moveTo>
                    <a:pt x="0" y="18521"/>
                  </a:moveTo>
                  <a:lnTo>
                    <a:pt x="366343" y="0"/>
                  </a:lnTo>
                  <a:lnTo>
                    <a:pt x="366052" y="18959"/>
                  </a:lnTo>
                  <a:close/>
                </a:path>
              </a:pathLst>
            </a:custGeom>
            <a:solidFill>
              <a:srgbClr val="448AFF"/>
            </a:solidFill>
            <a:ln>
              <a:noFill/>
            </a:ln>
          </p:spPr>
        </p:sp>
      </p:grpSp>
      <p:pic>
        <p:nvPicPr>
          <p:cNvPr descr="Google_Logo_2015_gr.png" id="101" name="Google Shape;101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Red Footer">
  <p:cSld name="TITLE_2_1_1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/>
          <p:nvPr/>
        </p:nvSpPr>
        <p:spPr>
          <a:xfrm flipH="1">
            <a:off x="-19200" y="4617750"/>
            <a:ext cx="9188900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800000"/>
          </a:solidFill>
          <a:ln>
            <a:noFill/>
          </a:ln>
        </p:spPr>
      </p:sp>
      <p:sp>
        <p:nvSpPr>
          <p:cNvPr id="104" name="Google Shape;104;p21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5" name="Google Shape;105;p21"/>
          <p:cNvSpPr/>
          <p:nvPr/>
        </p:nvSpPr>
        <p:spPr>
          <a:xfrm flipH="1">
            <a:off x="-21543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EA4335"/>
          </a:solidFill>
          <a:ln>
            <a:noFill/>
          </a:ln>
        </p:spPr>
      </p:sp>
      <p:sp>
        <p:nvSpPr>
          <p:cNvPr id="106" name="Google Shape;106;p21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oogle_Logo_2015_gr.png" id="107" name="Google Shape;10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Yellow Footer">
  <p:cSld name="TITLE_2_2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/>
        </p:nvSpPr>
        <p:spPr>
          <a:xfrm flipH="1">
            <a:off x="25826" y="4617750"/>
            <a:ext cx="9143874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FBBC05"/>
          </a:solidFill>
          <a:ln>
            <a:noFill/>
          </a:ln>
        </p:spPr>
      </p:sp>
      <p:sp>
        <p:nvSpPr>
          <p:cNvPr id="111" name="Google Shape;111;p22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FFCC50"/>
          </a:solidFill>
          <a:ln>
            <a:noFill/>
          </a:ln>
        </p:spPr>
      </p:sp>
      <p:sp>
        <p:nvSpPr>
          <p:cNvPr id="112" name="Google Shape;112;p22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oogle_Logo_2015_gr.png" id="113" name="Google Shape;113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Green Footer">
  <p:cSld name="TITLE_2_3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6" name="Google Shape;116;p23"/>
          <p:cNvSpPr/>
          <p:nvPr/>
        </p:nvSpPr>
        <p:spPr>
          <a:xfrm flipH="1">
            <a:off x="71770" y="4617750"/>
            <a:ext cx="9097930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349351"/>
          </a:solidFill>
          <a:ln>
            <a:noFill/>
          </a:ln>
        </p:spPr>
      </p:sp>
      <p:sp>
        <p:nvSpPr>
          <p:cNvPr id="117" name="Google Shape;117;p23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34A853"/>
          </a:solidFill>
          <a:ln>
            <a:noFill/>
          </a:ln>
        </p:spPr>
      </p:sp>
      <p:sp>
        <p:nvSpPr>
          <p:cNvPr id="118" name="Google Shape;118;p23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oogle_Logo_2015_gr.png" id="119" name="Google Shape;119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Gray Footer">
  <p:cSld name="TITLE_2_3_1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/>
          <p:nvPr/>
        </p:nvSpPr>
        <p:spPr>
          <a:xfrm flipH="1">
            <a:off x="63500" y="4617750"/>
            <a:ext cx="9106200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</p:sp>
      <p:sp>
        <p:nvSpPr>
          <p:cNvPr id="122" name="Google Shape;122;p24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sp>
        <p:nvSpPr>
          <p:cNvPr id="123" name="Google Shape;123;p24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oogle_Logo_2015_gr.png" id="125" name="Google Shape;12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TITLE_3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Blue">
  <p:cSld name="CUSTOM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6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30" name="Google Shape;130;p26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1" name="Google Shape;131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Blue &amp; 1 Text">
  <p:cSld name="CUSTOM_5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7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35" name="Google Shape;135;p27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36" name="Google Shape;136;p27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7" name="Google Shape;137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Blue &amp; 3 Text">
  <p:cSld name="CUSTOM_4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8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41" name="Google Shape;141;p28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42" name="Google Shape;142;p28"/>
          <p:cNvSpPr txBox="1"/>
          <p:nvPr>
            <p:ph idx="2" type="body"/>
          </p:nvPr>
        </p:nvSpPr>
        <p:spPr>
          <a:xfrm>
            <a:off x="189175" y="24411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43" name="Google Shape;143;p28"/>
          <p:cNvSpPr txBox="1"/>
          <p:nvPr>
            <p:ph idx="3" type="body"/>
          </p:nvPr>
        </p:nvSpPr>
        <p:spPr>
          <a:xfrm>
            <a:off x="198175" y="34500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44" name="Google Shape;144;p28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5" name="Google Shape;14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Red">
  <p:cSld name="CUSTOM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9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49" name="Google Shape;149;p29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0" name="Google Shape;150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Red &amp; 1 Text">
  <p:cSld name="CUSTOM_1_2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30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4" name="Google Shape;154;p30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55" name="Google Shape;155;p30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6" name="Google Shape;156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Red &amp; 3 Text">
  <p:cSld name="CUSTOM_1_2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1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60" name="Google Shape;160;p31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61" name="Google Shape;161;p31"/>
          <p:cNvSpPr txBox="1"/>
          <p:nvPr>
            <p:ph idx="2" type="body"/>
          </p:nvPr>
        </p:nvSpPr>
        <p:spPr>
          <a:xfrm>
            <a:off x="189175" y="24411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62" name="Google Shape;162;p31"/>
          <p:cNvSpPr txBox="1"/>
          <p:nvPr>
            <p:ph idx="3" type="body"/>
          </p:nvPr>
        </p:nvSpPr>
        <p:spPr>
          <a:xfrm>
            <a:off x="198175" y="34500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63" name="Google Shape;163;p31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4" name="Google Shape;164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Yellow">
  <p:cSld name="CUSTOM_1_1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2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68" name="Google Shape;168;p32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9" name="Google Shape;169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Yellow &amp; 1 Text">
  <p:cSld name="CUSTOM_1_1_2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3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73" name="Google Shape;173;p33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74" name="Google Shape;174;p33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Yellow &amp; 3 Text">
  <p:cSld name="CUSTOM_1_1_2_1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78" name="Google Shape;178;p34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4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0" name="Google Shape;180;p34"/>
          <p:cNvSpPr txBox="1"/>
          <p:nvPr>
            <p:ph idx="2" type="body"/>
          </p:nvPr>
        </p:nvSpPr>
        <p:spPr>
          <a:xfrm>
            <a:off x="189175" y="24411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81" name="Google Shape;181;p34"/>
          <p:cNvSpPr txBox="1"/>
          <p:nvPr>
            <p:ph idx="3" type="body"/>
          </p:nvPr>
        </p:nvSpPr>
        <p:spPr>
          <a:xfrm>
            <a:off x="198175" y="34500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82" name="Google Shape;182;p34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3" name="Google Shape;183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Green">
  <p:cSld name="CUSTOM_1_1_1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5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5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7" name="Google Shape;187;p35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8" name="Google Shape;188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Green &amp; 1 Text">
  <p:cSld name="CUSTOM_1_1_1_1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6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2" name="Google Shape;192;p36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93" name="Google Shape;193;p36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4" name="Google Shape;19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alf Color Green &amp; 3 Text">
  <p:cSld name="CUSTOM_1_1_1_1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7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7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8" name="Google Shape;198;p37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99" name="Google Shape;199;p37"/>
          <p:cNvSpPr txBox="1"/>
          <p:nvPr>
            <p:ph idx="2" type="body"/>
          </p:nvPr>
        </p:nvSpPr>
        <p:spPr>
          <a:xfrm>
            <a:off x="189175" y="24411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00" name="Google Shape;200;p37"/>
          <p:cNvSpPr txBox="1"/>
          <p:nvPr>
            <p:ph idx="3" type="body"/>
          </p:nvPr>
        </p:nvSpPr>
        <p:spPr>
          <a:xfrm>
            <a:off x="198175" y="34500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01" name="Google Shape;201;p37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2" name="Google Shape;202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538283" cy="17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Blue">
  <p:cSld name="SECTION_HEADER_2">
    <p:bg>
      <p:bgPr>
        <a:solidFill>
          <a:srgbClr val="2196F3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5" name="Google Shape;205;p38"/>
          <p:cNvSpPr txBox="1"/>
          <p:nvPr/>
        </p:nvSpPr>
        <p:spPr>
          <a:xfrm>
            <a:off x="7934700" y="46758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38"/>
          <p:cNvSpPr txBox="1"/>
          <p:nvPr/>
        </p:nvSpPr>
        <p:spPr>
          <a:xfrm>
            <a:off x="7934700" y="46758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oogle_Logo_2015_gr.png" id="207" name="Google Shape;207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8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38"/>
          <p:cNvSpPr/>
          <p:nvPr/>
        </p:nvSpPr>
        <p:spPr>
          <a:xfrm rot="10800000">
            <a:off x="3263750" y="0"/>
            <a:ext cx="5880300" cy="2994900"/>
          </a:xfrm>
          <a:prstGeom prst="rtTriangle">
            <a:avLst/>
          </a:prstGeom>
          <a:solidFill>
            <a:srgbClr val="4069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8"/>
          <p:cNvSpPr/>
          <p:nvPr/>
        </p:nvSpPr>
        <p:spPr>
          <a:xfrm flipH="1">
            <a:off x="3450350" y="767950"/>
            <a:ext cx="5693700" cy="4375500"/>
          </a:xfrm>
          <a:prstGeom prst="rtTriangle">
            <a:avLst/>
          </a:prstGeom>
          <a:solidFill>
            <a:srgbClr val="77B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8"/>
          <p:cNvSpPr txBox="1"/>
          <p:nvPr>
            <p:ph type="title"/>
          </p:nvPr>
        </p:nvSpPr>
        <p:spPr>
          <a:xfrm>
            <a:off x="176225" y="7422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Red">
  <p:cSld name="SECTION_HEADER_1_3">
    <p:bg>
      <p:bgPr>
        <a:solidFill>
          <a:srgbClr val="EA4335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4" name="Google Shape;214;p39"/>
          <p:cNvSpPr txBox="1"/>
          <p:nvPr/>
        </p:nvSpPr>
        <p:spPr>
          <a:xfrm>
            <a:off x="7934700" y="46758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39"/>
          <p:cNvSpPr/>
          <p:nvPr/>
        </p:nvSpPr>
        <p:spPr>
          <a:xfrm flipH="1">
            <a:off x="3450350" y="767950"/>
            <a:ext cx="5693700" cy="4375500"/>
          </a:xfrm>
          <a:prstGeom prst="rtTriangle">
            <a:avLst/>
          </a:prstGeom>
          <a:solidFill>
            <a:srgbClr val="FF52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9"/>
          <p:cNvSpPr/>
          <p:nvPr/>
        </p:nvSpPr>
        <p:spPr>
          <a:xfrm rot="10800000">
            <a:off x="3263750" y="0"/>
            <a:ext cx="5880300" cy="2994900"/>
          </a:xfrm>
          <a:prstGeom prst="rtTriangle">
            <a:avLst/>
          </a:pr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9"/>
          <p:cNvSpPr txBox="1"/>
          <p:nvPr>
            <p:ph type="title"/>
          </p:nvPr>
        </p:nvSpPr>
        <p:spPr>
          <a:xfrm>
            <a:off x="176225" y="7422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descr="Google_Logo_2015_gr.png" id="218" name="Google Shape;218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9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Yellow">
  <p:cSld name="SECTION_HEADER_1_1_3">
    <p:bg>
      <p:bgPr>
        <a:solidFill>
          <a:srgbClr val="F4B400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0"/>
          <p:cNvSpPr/>
          <p:nvPr/>
        </p:nvSpPr>
        <p:spPr>
          <a:xfrm flipH="1">
            <a:off x="3450350" y="767950"/>
            <a:ext cx="5693700" cy="4375500"/>
          </a:xfrm>
          <a:prstGeom prst="rtTriangle">
            <a:avLst/>
          </a:prstGeom>
          <a:solidFill>
            <a:srgbClr val="FFCC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40"/>
          <p:cNvSpPr/>
          <p:nvPr/>
        </p:nvSpPr>
        <p:spPr>
          <a:xfrm rot="10800000">
            <a:off x="3263750" y="0"/>
            <a:ext cx="5880300" cy="2994900"/>
          </a:xfrm>
          <a:prstGeom prst="rtTriangle">
            <a:avLst/>
          </a:pr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40"/>
          <p:cNvSpPr txBox="1"/>
          <p:nvPr>
            <p:ph type="title"/>
          </p:nvPr>
        </p:nvSpPr>
        <p:spPr>
          <a:xfrm>
            <a:off x="176225" y="7422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descr="Google_Logo_2015_gr.png" id="224" name="Google Shape;224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40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Green">
  <p:cSld name="CUSTOM_2">
    <p:bg>
      <p:bgPr>
        <a:solidFill>
          <a:srgbClr val="34A853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/>
          <p:nvPr/>
        </p:nvSpPr>
        <p:spPr>
          <a:xfrm flipH="1">
            <a:off x="3450350" y="767950"/>
            <a:ext cx="5693700" cy="4375500"/>
          </a:xfrm>
          <a:prstGeom prst="rtTriangle">
            <a:avLst/>
          </a:prstGeom>
          <a:solidFill>
            <a:srgbClr val="57BB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41"/>
          <p:cNvSpPr/>
          <p:nvPr/>
        </p:nvSpPr>
        <p:spPr>
          <a:xfrm rot="10800000">
            <a:off x="3263750" y="0"/>
            <a:ext cx="5880300" cy="2994900"/>
          </a:xfrm>
          <a:prstGeom prst="rtTriangle">
            <a:avLst/>
          </a:prstGeom>
          <a:solidFill>
            <a:srgbClr val="3493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41"/>
          <p:cNvSpPr txBox="1"/>
          <p:nvPr>
            <p:ph type="title"/>
          </p:nvPr>
        </p:nvSpPr>
        <p:spPr>
          <a:xfrm>
            <a:off x="176225" y="7422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descr="Google_Logo_2015_gr.png" id="230" name="Google Shape;230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1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 Gray">
  <p:cSld name="SECTION_HEADER_1_1_1_1_2">
    <p:bg>
      <p:bgPr>
        <a:solidFill>
          <a:srgbClr val="999999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2"/>
          <p:cNvSpPr/>
          <p:nvPr/>
        </p:nvSpPr>
        <p:spPr>
          <a:xfrm flipH="1">
            <a:off x="3450350" y="767950"/>
            <a:ext cx="5693700" cy="43755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42"/>
          <p:cNvSpPr/>
          <p:nvPr/>
        </p:nvSpPr>
        <p:spPr>
          <a:xfrm rot="10800000">
            <a:off x="3263750" y="0"/>
            <a:ext cx="5880300" cy="2994900"/>
          </a:xfrm>
          <a:prstGeom prst="rtTriangle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42"/>
          <p:cNvSpPr txBox="1"/>
          <p:nvPr>
            <p:ph type="title"/>
          </p:nvPr>
        </p:nvSpPr>
        <p:spPr>
          <a:xfrm>
            <a:off x="176225" y="7422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descr="Google_Logo_2015_gr.png" id="236" name="Google Shape;23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555425" cy="17112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2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"/>
          <p:cNvSpPr txBox="1"/>
          <p:nvPr>
            <p:ph idx="1" type="body"/>
          </p:nvPr>
        </p:nvSpPr>
        <p:spPr>
          <a:xfrm>
            <a:off x="15585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0" name="Google Shape;240;p43"/>
          <p:cNvSpPr txBox="1"/>
          <p:nvPr>
            <p:ph idx="12" type="sldNum"/>
          </p:nvPr>
        </p:nvSpPr>
        <p:spPr>
          <a:xfrm>
            <a:off x="8414400" y="4796225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GSOC Roboto Lockup.jpg" id="241" name="Google Shape;241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30100" y="188800"/>
            <a:ext cx="5976375" cy="95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theme" Target="../theme/theme3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71900" y="674775"/>
            <a:ext cx="82221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71900" y="1522175"/>
            <a:ext cx="8222100" cy="28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accent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en.wikipedia.org/wiki/Computer_software" TargetMode="External"/><Relationship Id="rId4" Type="http://schemas.openxmlformats.org/officeDocument/2006/relationships/hyperlink" Target="http://en.wikipedia.org/wiki/Open-source_license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g.co/gsoc" TargetMode="External"/><Relationship Id="rId4" Type="http://schemas.openxmlformats.org/officeDocument/2006/relationships/hyperlink" Target="http://g.co/gsoc/resources/guide" TargetMode="External"/><Relationship Id="rId5" Type="http://schemas.openxmlformats.org/officeDocument/2006/relationships/hyperlink" Target="https://opensource.googleblog.com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soc400.png" id="246" name="Google Shape;24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0588" y="680338"/>
            <a:ext cx="3782826" cy="378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5"/>
          <p:cNvSpPr txBox="1"/>
          <p:nvPr>
            <p:ph idx="1" type="body"/>
          </p:nvPr>
        </p:nvSpPr>
        <p:spPr>
          <a:xfrm>
            <a:off x="155850" y="1216850"/>
            <a:ext cx="8782200" cy="33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</a:rPr>
              <a:t>What is open source?</a:t>
            </a:r>
            <a:endParaRPr b="1" sz="30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2400"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/>
              </a:rPr>
              <a:t>omputer software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where the source code is distributed under an</a:t>
            </a:r>
            <a:r>
              <a:rPr lang="en" sz="2400"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/>
              </a:rPr>
              <a:t> open source license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that allows anyone to study, change, improve and distribute the software.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Promotes collaboration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Community of dedicated developers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6"/>
          <p:cNvSpPr txBox="1"/>
          <p:nvPr>
            <p:ph idx="1" type="body"/>
          </p:nvPr>
        </p:nvSpPr>
        <p:spPr>
          <a:xfrm>
            <a:off x="155850" y="1216850"/>
            <a:ext cx="8782200" cy="33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</a:rPr>
              <a:t>What is GSoC?</a:t>
            </a:r>
            <a:endParaRPr b="1"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en" sz="2400"/>
              <a:t>Google Summer of Code (GSoC) is an online, international program designed to encourage university student participation in open source software development.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7"/>
          <p:cNvSpPr txBox="1"/>
          <p:nvPr>
            <p:ph idx="1" type="body"/>
          </p:nvPr>
        </p:nvSpPr>
        <p:spPr>
          <a:xfrm>
            <a:off x="155850" y="1237300"/>
            <a:ext cx="8782200" cy="33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About</a:t>
            </a:r>
            <a:endParaRPr b="1"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Students work for an open source software organization, and earn a stipend for successfully completing the project.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University students spend their time outside of school working in a field that can help them with their studies and career </a:t>
            </a:r>
            <a:r>
              <a:rPr i="1" lang="en" sz="2400">
                <a:latin typeface="Roboto"/>
                <a:ea typeface="Roboto"/>
                <a:cs typeface="Roboto"/>
                <a:sym typeface="Roboto"/>
              </a:rPr>
              <a:t>after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university.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8"/>
          <p:cNvSpPr txBox="1"/>
          <p:nvPr>
            <p:ph idx="1" type="body"/>
          </p:nvPr>
        </p:nvSpPr>
        <p:spPr>
          <a:xfrm>
            <a:off x="155850" y="1237300"/>
            <a:ext cx="8782200" cy="36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Goals of the program</a:t>
            </a:r>
            <a:endParaRPr b="1"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Motivate students to begin participating in open source development.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Provide students in Computer Science and related fields the opportunity to do work related to their academic pursuits.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Give students exposure to real-world software development scenarios (e.g., testing, version control, software licensing, mailing-list etiquette, etc.).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Create more open source code.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Help open source projects bring in new developers.</a:t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1400"/>
              </a:spcAft>
              <a:buNone/>
            </a:pPr>
            <a:r>
              <a:t/>
            </a:r>
            <a:endParaRPr b="1"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9"/>
          <p:cNvSpPr txBox="1"/>
          <p:nvPr>
            <p:ph idx="1" type="body"/>
          </p:nvPr>
        </p:nvSpPr>
        <p:spPr>
          <a:xfrm>
            <a:off x="155850" y="1237300"/>
            <a:ext cx="8782200" cy="33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b="1"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does GSoC work?</a:t>
            </a:r>
            <a:endParaRPr b="1"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Open source software projects apply to be mentor organizations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Google chooses the organizations to participate (206 in 2019)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140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Students submit project proposals to mentor organizations</a:t>
            </a:r>
            <a:endParaRPr b="1"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0"/>
          <p:cNvSpPr txBox="1"/>
          <p:nvPr>
            <p:ph idx="1" type="body"/>
          </p:nvPr>
        </p:nvSpPr>
        <p:spPr>
          <a:xfrm>
            <a:off x="155850" y="1237300"/>
            <a:ext cx="8782200" cy="35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b="1"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does GSoC work?</a:t>
            </a:r>
            <a:endParaRPr b="1"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Mentor organizations choose the students they’d like to accept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Students are paired with a mentor to help them throughout their project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140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Coding begins! Students work towards milestones laid out in their project proposal with their mentor over 12 weeks</a:t>
            </a:r>
            <a:endParaRPr b="1"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1"/>
          <p:cNvSpPr txBox="1"/>
          <p:nvPr>
            <p:ph idx="1" type="body"/>
          </p:nvPr>
        </p:nvSpPr>
        <p:spPr>
          <a:xfrm>
            <a:off x="155850" y="1237300"/>
            <a:ext cx="8782200" cy="33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b="1"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Evaluations</a:t>
            </a:r>
            <a:endParaRPr b="1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140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Students must pass three evaluations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Students who pass each evaluation are paid a stipend for their work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140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At the conclusion of GSoC, students submit the code they’ve written for their project for everyone to see and use!</a:t>
            </a:r>
            <a:endParaRPr b="1"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2"/>
          <p:cNvSpPr txBox="1"/>
          <p:nvPr>
            <p:ph idx="1" type="body"/>
          </p:nvPr>
        </p:nvSpPr>
        <p:spPr>
          <a:xfrm>
            <a:off x="155850" y="1237300"/>
            <a:ext cx="8782200" cy="33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b="1"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Eligibility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140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Over 18 upon registration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Accepted into or enrolled in a university program by the student acceptance date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Eligible to work in the country in which you reside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Have participated in no more than 1 previous GSoC</a:t>
            </a:r>
            <a:endParaRPr b="1"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3"/>
          <p:cNvSpPr txBox="1"/>
          <p:nvPr>
            <p:ph idx="1" type="body"/>
          </p:nvPr>
        </p:nvSpPr>
        <p:spPr>
          <a:xfrm>
            <a:off x="155850" y="1237300"/>
            <a:ext cx="8782200" cy="33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b="1"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Statistics</a:t>
            </a:r>
            <a:endParaRPr b="1"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140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In 15 years 15,926 students from 109 countries have been accepted into GSoC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Countries with the most students: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68300" lvl="1" marL="914400" rtl="0" algn="l">
              <a:spcBef>
                <a:spcPts val="1400"/>
              </a:spcBef>
              <a:spcAft>
                <a:spcPts val="0"/>
              </a:spcAft>
              <a:buSzPts val="2200"/>
              <a:buFont typeface="Roboto"/>
              <a:buChar char="○"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India (4,065), United States (2,552), and Germany (870 )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1400"/>
              </a:spcBef>
              <a:spcAft>
                <a:spcPts val="1400"/>
              </a:spcAft>
              <a:buSzPts val="2400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Approximately 36+ million lines of code have been produced</a:t>
            </a:r>
            <a:r>
              <a:rPr lang="en" sz="2400"/>
              <a:t> </a:t>
            </a:r>
            <a:endParaRPr b="1"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4"/>
          <p:cNvSpPr txBox="1"/>
          <p:nvPr>
            <p:ph idx="1" type="body"/>
          </p:nvPr>
        </p:nvSpPr>
        <p:spPr>
          <a:xfrm>
            <a:off x="155850" y="1237300"/>
            <a:ext cx="8782200" cy="25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b="1"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Useful links</a:t>
            </a:r>
            <a:endParaRPr b="1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140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lang="en" sz="2100">
                <a:latin typeface="Roboto"/>
                <a:ea typeface="Roboto"/>
                <a:cs typeface="Roboto"/>
                <a:sym typeface="Roboto"/>
              </a:rPr>
              <a:t>Program Site: </a:t>
            </a:r>
            <a:r>
              <a:rPr b="1" lang="en" sz="2100" u="sng">
                <a:latin typeface="Roboto"/>
                <a:ea typeface="Roboto"/>
                <a:cs typeface="Roboto"/>
                <a:sym typeface="Roboto"/>
                <a:hlinkClick r:id="rId3"/>
              </a:rPr>
              <a:t>http://g.co/gsoc</a:t>
            </a:r>
            <a:endParaRPr b="1" sz="2100"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lang="en" sz="2100">
                <a:latin typeface="Roboto"/>
                <a:ea typeface="Roboto"/>
                <a:cs typeface="Roboto"/>
                <a:sym typeface="Roboto"/>
              </a:rPr>
              <a:t>Student Guide: </a:t>
            </a:r>
            <a:r>
              <a:rPr b="1" lang="en" sz="2100" u="sng">
                <a:latin typeface="Roboto"/>
                <a:ea typeface="Roboto"/>
                <a:cs typeface="Roboto"/>
                <a:sym typeface="Roboto"/>
                <a:hlinkClick r:id="rId4"/>
              </a:rPr>
              <a:t>http://g.co/gsoc/resources/guide</a:t>
            </a:r>
            <a:endParaRPr b="1" sz="2100"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lang="en" sz="2100">
                <a:latin typeface="Roboto"/>
                <a:ea typeface="Roboto"/>
                <a:cs typeface="Roboto"/>
                <a:sym typeface="Roboto"/>
              </a:rPr>
              <a:t>Google Open Source Blog: </a:t>
            </a:r>
            <a:r>
              <a:rPr b="1" lang="en" sz="2100" u="sng">
                <a:latin typeface="Roboto"/>
                <a:ea typeface="Roboto"/>
                <a:cs typeface="Roboto"/>
                <a:sym typeface="Roboto"/>
                <a:hlinkClick r:id="rId5"/>
              </a:rPr>
              <a:t>https://opensource.googleblog.com/</a:t>
            </a:r>
            <a:endParaRPr b="1" sz="2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5"/>
          <p:cNvSpPr txBox="1"/>
          <p:nvPr/>
        </p:nvSpPr>
        <p:spPr>
          <a:xfrm>
            <a:off x="186600" y="4851925"/>
            <a:ext cx="548100" cy="1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55"/>
          <p:cNvSpPr txBox="1"/>
          <p:nvPr>
            <p:ph idx="1" type="body"/>
          </p:nvPr>
        </p:nvSpPr>
        <p:spPr>
          <a:xfrm>
            <a:off x="155850" y="1237300"/>
            <a:ext cx="8782200" cy="37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2020 Program Timeline</a:t>
            </a:r>
            <a:endParaRPr b="1"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140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January 14			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Organization applications open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February 20			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Accepted GSoC Organizations announced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March 16-March 31	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Students submit their proposals	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April 27</a:t>
            </a: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				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Accepted students are announced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April 27</a:t>
            </a: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-May 18	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	Community bonding period with orgs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May 18-Aug 17		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Students code the summer away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August 25</a:t>
            </a: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	  			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Successful student projects are announced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6"/>
          <p:cNvSpPr txBox="1"/>
          <p:nvPr>
            <p:ph idx="1" type="body"/>
          </p:nvPr>
        </p:nvSpPr>
        <p:spPr>
          <a:xfrm>
            <a:off x="54000" y="1143700"/>
            <a:ext cx="8969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b="1" lang="en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Questions?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lobal Master">
  <a:themeElements>
    <a:clrScheme name="Simple Light">
      <a:dk1>
        <a:srgbClr val="212121"/>
      </a:dk1>
      <a:lt1>
        <a:srgbClr val="FFFFFF"/>
      </a:lt1>
      <a:dk2>
        <a:srgbClr val="757575"/>
      </a:dk2>
      <a:lt2>
        <a:srgbClr val="EEEEEE"/>
      </a:lt2>
      <a:accent1>
        <a:srgbClr val="595959"/>
      </a:accent1>
      <a:accent2>
        <a:srgbClr val="000000"/>
      </a:accent2>
      <a:accent3>
        <a:srgbClr val="78909C"/>
      </a:accent3>
      <a:accent4>
        <a:srgbClr val="FF49E8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